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3672" r:id="rId2"/>
    <p:sldMasterId id="2147483684" r:id="rId3"/>
  </p:sldMasterIdLst>
  <p:notesMasterIdLst>
    <p:notesMasterId r:id="rId47"/>
  </p:notesMasterIdLst>
  <p:sldIdLst>
    <p:sldId id="256" r:id="rId4"/>
    <p:sldId id="301" r:id="rId5"/>
    <p:sldId id="302" r:id="rId6"/>
    <p:sldId id="330" r:id="rId7"/>
    <p:sldId id="303" r:id="rId8"/>
    <p:sldId id="331" r:id="rId9"/>
    <p:sldId id="333" r:id="rId10"/>
    <p:sldId id="332" r:id="rId11"/>
    <p:sldId id="334" r:id="rId12"/>
    <p:sldId id="305" r:id="rId13"/>
    <p:sldId id="335" r:id="rId14"/>
    <p:sldId id="336" r:id="rId15"/>
    <p:sldId id="337" r:id="rId16"/>
    <p:sldId id="307" r:id="rId17"/>
    <p:sldId id="338" r:id="rId18"/>
    <p:sldId id="339" r:id="rId19"/>
    <p:sldId id="340" r:id="rId20"/>
    <p:sldId id="356" r:id="rId21"/>
    <p:sldId id="357" r:id="rId22"/>
    <p:sldId id="341" r:id="rId23"/>
    <p:sldId id="342" r:id="rId24"/>
    <p:sldId id="343" r:id="rId25"/>
    <p:sldId id="344" r:id="rId26"/>
    <p:sldId id="345" r:id="rId27"/>
    <p:sldId id="346" r:id="rId28"/>
    <p:sldId id="347" r:id="rId29"/>
    <p:sldId id="348" r:id="rId30"/>
    <p:sldId id="358" r:id="rId31"/>
    <p:sldId id="350" r:id="rId32"/>
    <p:sldId id="351" r:id="rId33"/>
    <p:sldId id="352" r:id="rId34"/>
    <p:sldId id="353" r:id="rId35"/>
    <p:sldId id="359" r:id="rId36"/>
    <p:sldId id="360" r:id="rId37"/>
    <p:sldId id="361" r:id="rId38"/>
    <p:sldId id="362" r:id="rId39"/>
    <p:sldId id="363" r:id="rId40"/>
    <p:sldId id="364" r:id="rId41"/>
    <p:sldId id="365" r:id="rId42"/>
    <p:sldId id="368" r:id="rId43"/>
    <p:sldId id="354" r:id="rId44"/>
    <p:sldId id="367" r:id="rId45"/>
    <p:sldId id="366" r:id="rId46"/>
  </p:sldIdLst>
  <p:sldSz cx="10080625" cy="7559675"/>
  <p:notesSz cx="7559675" cy="10691813"/>
  <p:defaultTextStyle>
    <a:defPPr>
      <a:defRPr lang="en-GB"/>
    </a:defPPr>
    <a:lvl1pPr algn="l" defTabSz="449076"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icrosoft YaHei" charset="-122"/>
        <a:cs typeface="Microsoft YaHei" charset="-122"/>
      </a:defRPr>
    </a:lvl1pPr>
    <a:lvl2pPr marL="742642" indent="-285632" algn="l" defTabSz="449076"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icrosoft YaHei" charset="-122"/>
        <a:cs typeface="Microsoft YaHei" charset="-122"/>
      </a:defRPr>
    </a:lvl2pPr>
    <a:lvl3pPr marL="1142524" indent="-228506" algn="l" defTabSz="449076"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icrosoft YaHei" charset="-122"/>
        <a:cs typeface="Microsoft YaHei" charset="-122"/>
      </a:defRPr>
    </a:lvl3pPr>
    <a:lvl4pPr marL="1599537" indent="-228506" algn="l" defTabSz="449076"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icrosoft YaHei" charset="-122"/>
        <a:cs typeface="Microsoft YaHei" charset="-122"/>
      </a:defRPr>
    </a:lvl4pPr>
    <a:lvl5pPr marL="2056547" indent="-228506" algn="l" defTabSz="449076"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icrosoft YaHei" charset="-122"/>
        <a:cs typeface="Microsoft YaHei" charset="-122"/>
      </a:defRPr>
    </a:lvl5pPr>
    <a:lvl6pPr marL="2285052" algn="l" defTabSz="457010" rtl="0" eaLnBrk="1" latinLnBrk="0" hangingPunct="1">
      <a:defRPr kern="1200">
        <a:solidFill>
          <a:schemeClr val="bg1"/>
        </a:solidFill>
        <a:latin typeface="Arial" charset="0"/>
        <a:ea typeface="Microsoft YaHei" charset="-122"/>
        <a:cs typeface="Microsoft YaHei" charset="-122"/>
      </a:defRPr>
    </a:lvl6pPr>
    <a:lvl7pPr marL="2742063" algn="l" defTabSz="457010" rtl="0" eaLnBrk="1" latinLnBrk="0" hangingPunct="1">
      <a:defRPr kern="1200">
        <a:solidFill>
          <a:schemeClr val="bg1"/>
        </a:solidFill>
        <a:latin typeface="Arial" charset="0"/>
        <a:ea typeface="Microsoft YaHei" charset="-122"/>
        <a:cs typeface="Microsoft YaHei" charset="-122"/>
      </a:defRPr>
    </a:lvl7pPr>
    <a:lvl8pPr marL="3199073" algn="l" defTabSz="457010" rtl="0" eaLnBrk="1" latinLnBrk="0" hangingPunct="1">
      <a:defRPr kern="1200">
        <a:solidFill>
          <a:schemeClr val="bg1"/>
        </a:solidFill>
        <a:latin typeface="Arial" charset="0"/>
        <a:ea typeface="Microsoft YaHei" charset="-122"/>
        <a:cs typeface="Microsoft YaHei" charset="-122"/>
      </a:defRPr>
    </a:lvl8pPr>
    <a:lvl9pPr marL="3656083" algn="l" defTabSz="457010" rtl="0" eaLnBrk="1" latinLnBrk="0" hangingPunct="1">
      <a:defRPr kern="1200">
        <a:solidFill>
          <a:schemeClr val="bg1"/>
        </a:solidFill>
        <a:latin typeface="Arial" charset="0"/>
        <a:ea typeface="Microsoft YaHei" charset="-122"/>
        <a:cs typeface="Microsoft YaHei" charset="-12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6" autoAdjust="0"/>
    <p:restoredTop sz="94652" autoAdjust="0"/>
  </p:normalViewPr>
  <p:slideViewPr>
    <p:cSldViewPr>
      <p:cViewPr>
        <p:scale>
          <a:sx n="69" d="100"/>
          <a:sy n="69" d="100"/>
        </p:scale>
        <p:origin x="-990" y="-702"/>
      </p:cViewPr>
      <p:guideLst>
        <p:guide orient="horz" pos="2160"/>
        <p:guide pos="2880"/>
      </p:guideLst>
    </p:cSldViewPr>
  </p:slideViewPr>
  <p:outlineViewPr>
    <p:cViewPr varScale="1">
      <p:scale>
        <a:sx n="170" d="200"/>
        <a:sy n="170" d="200"/>
      </p:scale>
      <p:origin x="0" y="0"/>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AutoShape 1"/>
          <p:cNvSpPr>
            <a:spLocks noChangeArrowheads="1"/>
          </p:cNvSpPr>
          <p:nvPr/>
        </p:nvSpPr>
        <p:spPr bwMode="auto">
          <a:xfrm>
            <a:off x="0" y="0"/>
            <a:ext cx="7559675" cy="10691813"/>
          </a:xfrm>
          <a:prstGeom prst="roundRect">
            <a:avLst>
              <a:gd name="adj" fmla="val 19"/>
            </a:avLst>
          </a:prstGeom>
          <a:solidFill>
            <a:srgbClr val="FFFFFF"/>
          </a:solidFill>
          <a:ln w="9360" cap="sq">
            <a:noFill/>
            <a:miter lim="800000"/>
            <a:headEnd/>
            <a:tailEnd/>
          </a:ln>
          <a:effectLst/>
        </p:spPr>
        <p:txBody>
          <a:bodyPr wrap="none" anchor="ctr">
            <a:prstTxWarp prst="textNoShape">
              <a:avLst/>
            </a:prstTxWarp>
          </a:bodyPr>
          <a:lstStyle/>
          <a:p>
            <a:pPr>
              <a:defRPr/>
            </a:pPr>
            <a:endParaRPr lang="fr-FR"/>
          </a:p>
        </p:txBody>
      </p:sp>
      <p:sp>
        <p:nvSpPr>
          <p:cNvPr id="54275" name="AutoShape 2"/>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prstTxWarp prst="textNoShape">
              <a:avLst/>
            </a:prstTxWarp>
          </a:bodyPr>
          <a:lstStyle/>
          <a:p>
            <a:pPr>
              <a:defRPr/>
            </a:pPr>
            <a:endParaRPr lang="fr-FR"/>
          </a:p>
        </p:txBody>
      </p:sp>
      <p:sp>
        <p:nvSpPr>
          <p:cNvPr id="54276" name="AutoShape 3"/>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prstTxWarp prst="textNoShape">
              <a:avLst/>
            </a:prstTxWarp>
          </a:bodyPr>
          <a:lstStyle/>
          <a:p>
            <a:pPr>
              <a:defRPr/>
            </a:pPr>
            <a:endParaRPr lang="fr-FR"/>
          </a:p>
        </p:txBody>
      </p:sp>
      <p:sp>
        <p:nvSpPr>
          <p:cNvPr id="54277" name="AutoShape 4"/>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prstTxWarp prst="textNoShape">
              <a:avLst/>
            </a:prstTxWarp>
          </a:bodyPr>
          <a:lstStyle/>
          <a:p>
            <a:pPr>
              <a:defRPr/>
            </a:pPr>
            <a:endParaRPr lang="fr-FR"/>
          </a:p>
        </p:txBody>
      </p:sp>
      <p:sp>
        <p:nvSpPr>
          <p:cNvPr id="54278" name="AutoShape 5"/>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prstTxWarp prst="textNoShape">
              <a:avLst/>
            </a:prstTxWarp>
          </a:bodyPr>
          <a:lstStyle/>
          <a:p>
            <a:pPr>
              <a:defRPr/>
            </a:pPr>
            <a:endParaRPr lang="fr-FR"/>
          </a:p>
        </p:txBody>
      </p:sp>
      <p:sp>
        <p:nvSpPr>
          <p:cNvPr id="62471" name="Rectangle 6"/>
          <p:cNvSpPr>
            <a:spLocks noGrp="1" noRot="1" noChangeAspect="1" noChangeArrowheads="1"/>
          </p:cNvSpPr>
          <p:nvPr>
            <p:ph type="sldImg"/>
          </p:nvPr>
        </p:nvSpPr>
        <p:spPr bwMode="auto">
          <a:xfrm>
            <a:off x="1108075" y="812800"/>
            <a:ext cx="5332413" cy="3998913"/>
          </a:xfrm>
          <a:prstGeom prst="rect">
            <a:avLst/>
          </a:prstGeom>
          <a:noFill/>
          <a:ln w="9525">
            <a:noFill/>
            <a:round/>
            <a:headEnd/>
            <a:tailEnd/>
          </a:ln>
        </p:spPr>
      </p:sp>
      <p:sp>
        <p:nvSpPr>
          <p:cNvPr id="6151" name="Rectangle 7"/>
          <p:cNvSpPr>
            <a:spLocks noGrp="1" noChangeArrowheads="1"/>
          </p:cNvSpPr>
          <p:nvPr>
            <p:ph type="body"/>
          </p:nvPr>
        </p:nvSpPr>
        <p:spPr bwMode="auto">
          <a:xfrm>
            <a:off x="755650" y="5078413"/>
            <a:ext cx="6038850" cy="4802187"/>
          </a:xfrm>
          <a:prstGeom prst="rect">
            <a:avLst/>
          </a:prstGeom>
          <a:noFill/>
          <a:ln>
            <a:noFill/>
          </a:ln>
          <a:effectLst/>
          <a:extLst>
            <a:ext uri="{909E8E84-426E-40DD-AFC4-6F175D3DCCD1}"/>
            <a:ext uri="{91240B29-F687-4F45-9708-019B960494DF}"/>
            <a:ext uri="{AF507438-7753-43E0-B8FC-AC1667EBCBE1}"/>
          </a:extLst>
        </p:spPr>
        <p:txBody>
          <a:bodyPr vert="horz" wrap="square" lIns="0" tIns="0" rIns="0" bIns="0" numCol="1" anchor="t" anchorCtr="0" compatLnSpc="1">
            <a:prstTxWarp prst="textNoShape">
              <a:avLst/>
            </a:prstTxWarp>
          </a:bodyPr>
          <a:lstStyle/>
          <a:p>
            <a:pPr lvl="0"/>
            <a:endParaRPr lang="fr-FR" noProof="0"/>
          </a:p>
        </p:txBody>
      </p:sp>
      <p:sp>
        <p:nvSpPr>
          <p:cNvPr id="54281" name="Text Box 8"/>
          <p:cNvSpPr txBox="1">
            <a:spLocks noChangeArrowheads="1"/>
          </p:cNvSpPr>
          <p:nvPr/>
        </p:nvSpPr>
        <p:spPr bwMode="auto">
          <a:xfrm>
            <a:off x="0" y="0"/>
            <a:ext cx="3278188" cy="531813"/>
          </a:xfrm>
          <a:prstGeom prst="rect">
            <a:avLst/>
          </a:prstGeom>
          <a:noFill/>
          <a:ln w="9525">
            <a:noFill/>
            <a:round/>
            <a:headEnd/>
            <a:tailEnd/>
          </a:ln>
          <a:effectLst/>
        </p:spPr>
        <p:txBody>
          <a:bodyPr wrap="none" anchor="ctr">
            <a:prstTxWarp prst="textNoShape">
              <a:avLst/>
            </a:prstTxWarp>
          </a:bodyPr>
          <a:lstStyle/>
          <a:p>
            <a:pPr>
              <a:defRPr/>
            </a:pPr>
            <a:endParaRPr lang="fr-FR"/>
          </a:p>
        </p:txBody>
      </p:sp>
      <p:sp>
        <p:nvSpPr>
          <p:cNvPr id="54282" name="Text Box 9"/>
          <p:cNvSpPr txBox="1">
            <a:spLocks noChangeArrowheads="1"/>
          </p:cNvSpPr>
          <p:nvPr/>
        </p:nvSpPr>
        <p:spPr bwMode="auto">
          <a:xfrm>
            <a:off x="4278313" y="0"/>
            <a:ext cx="3278187" cy="531813"/>
          </a:xfrm>
          <a:prstGeom prst="rect">
            <a:avLst/>
          </a:prstGeom>
          <a:noFill/>
          <a:ln w="9525">
            <a:noFill/>
            <a:round/>
            <a:headEnd/>
            <a:tailEnd/>
          </a:ln>
          <a:effectLst/>
        </p:spPr>
        <p:txBody>
          <a:bodyPr wrap="none" anchor="ctr">
            <a:prstTxWarp prst="textNoShape">
              <a:avLst/>
            </a:prstTxWarp>
          </a:bodyPr>
          <a:lstStyle/>
          <a:p>
            <a:pPr>
              <a:defRPr/>
            </a:pPr>
            <a:endParaRPr lang="fr-FR"/>
          </a:p>
        </p:txBody>
      </p:sp>
      <p:sp>
        <p:nvSpPr>
          <p:cNvPr id="54283" name="Text Box 10"/>
          <p:cNvSpPr txBox="1">
            <a:spLocks noChangeArrowheads="1"/>
          </p:cNvSpPr>
          <p:nvPr/>
        </p:nvSpPr>
        <p:spPr bwMode="auto">
          <a:xfrm>
            <a:off x="0" y="10156825"/>
            <a:ext cx="3278188" cy="531813"/>
          </a:xfrm>
          <a:prstGeom prst="rect">
            <a:avLst/>
          </a:prstGeom>
          <a:noFill/>
          <a:ln w="9525">
            <a:noFill/>
            <a:round/>
            <a:headEnd/>
            <a:tailEnd/>
          </a:ln>
          <a:effectLst/>
        </p:spPr>
        <p:txBody>
          <a:bodyPr wrap="none" anchor="ctr">
            <a:prstTxWarp prst="textNoShape">
              <a:avLst/>
            </a:prstTxWarp>
          </a:bodyPr>
          <a:lstStyle/>
          <a:p>
            <a:pPr>
              <a:defRPr/>
            </a:pPr>
            <a:endParaRPr lang="fr-FR"/>
          </a:p>
        </p:txBody>
      </p:sp>
      <p:sp>
        <p:nvSpPr>
          <p:cNvPr id="6155" name="Rectangle 11"/>
          <p:cNvSpPr>
            <a:spLocks noGrp="1" noChangeArrowheads="1"/>
          </p:cNvSpPr>
          <p:nvPr>
            <p:ph type="sldNum"/>
          </p:nvPr>
        </p:nvSpPr>
        <p:spPr bwMode="auto">
          <a:xfrm>
            <a:off x="4278313" y="10156825"/>
            <a:ext cx="3271837" cy="525463"/>
          </a:xfrm>
          <a:prstGeom prst="rect">
            <a:avLst/>
          </a:prstGeom>
          <a:noFill/>
          <a:ln>
            <a:noFill/>
          </a:ln>
          <a:effectLst/>
          <a:extLst>
            <a:ext uri="{909E8E84-426E-40DD-AFC4-6F175D3DCCD1}"/>
            <a:ext uri="{91240B29-F687-4F45-9708-019B960494DF}"/>
            <a:ext uri="{AF507438-7753-43E0-B8FC-AC1667EBCBE1}"/>
          </a:extLst>
        </p:spPr>
        <p:txBody>
          <a:bodyPr vert="horz" wrap="square" lIns="0" tIns="0" rIns="0" bIns="0" numCol="1" anchor="b" anchorCtr="0" compatLnSpc="1">
            <a:prstTxWarp prst="textNoShape">
              <a:avLst/>
            </a:prstTxWarp>
          </a:bodyPr>
          <a:lstStyle>
            <a:lvl1pPr algn="r">
              <a:lnSpc>
                <a:spcPct val="95000"/>
              </a:lnSpc>
              <a:buClrTx/>
              <a:buFontTx/>
              <a:buNone/>
              <a:tabLst>
                <a:tab pos="449263" algn="l"/>
                <a:tab pos="898525" algn="l"/>
                <a:tab pos="1347788" algn="l"/>
                <a:tab pos="1797050" algn="l"/>
                <a:tab pos="2246313" algn="l"/>
                <a:tab pos="2695575" algn="l"/>
                <a:tab pos="3144838" algn="l"/>
              </a:tabLst>
              <a:defRPr sz="1400">
                <a:solidFill>
                  <a:srgbClr val="000000"/>
                </a:solidFill>
                <a:latin typeface="Times New Roman" charset="0"/>
                <a:ea typeface="Segoe UI" charset="0"/>
                <a:cs typeface="Segoe UI" charset="0"/>
              </a:defRPr>
            </a:lvl1pPr>
          </a:lstStyle>
          <a:p>
            <a:pPr>
              <a:defRPr/>
            </a:pPr>
            <a:fld id="{12B8BEE0-EEDA-F842-84EE-740E5B36B872}"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defTabSz="449216"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37927793" indent="-37470640" algn="l" defTabSz="449216"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2881" indent="-228576" algn="l" defTabSz="449216"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034" indent="-228576" algn="l" defTabSz="449216"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187" indent="-228576" algn="l" defTabSz="449216"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5763" algn="l" defTabSz="914305" rtl="0" eaLnBrk="1" latinLnBrk="0" hangingPunct="1">
      <a:defRPr sz="1200" kern="1200">
        <a:solidFill>
          <a:schemeClr val="tx1"/>
        </a:solidFill>
        <a:latin typeface="+mn-lt"/>
        <a:ea typeface="+mn-ea"/>
        <a:cs typeface="+mn-cs"/>
      </a:defRPr>
    </a:lvl6pPr>
    <a:lvl7pPr marL="2742916"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1"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1"/>
          <p:cNvSpPr>
            <a:spLocks noGrp="1" noChangeArrowheads="1"/>
          </p:cNvSpPr>
          <p:nvPr>
            <p:ph type="sldNum" sz="quarter"/>
          </p:nvPr>
        </p:nvSpPr>
        <p:spPr>
          <a:noFill/>
          <a:ln>
            <a:round/>
            <a:headEnd/>
            <a:tailEnd/>
          </a:ln>
        </p:spPr>
        <p:txBody>
          <a:bodyPr/>
          <a:lstStyle/>
          <a:p>
            <a:fld id="{29E2BC12-2BAF-7444-9237-6F997224DD2C}" type="slidenum">
              <a:rPr lang="fr-FR"/>
              <a:pPr/>
              <a:t>1</a:t>
            </a:fld>
            <a:endParaRPr lang="fr-FR"/>
          </a:p>
        </p:txBody>
      </p:sp>
      <p:sp>
        <p:nvSpPr>
          <p:cNvPr id="64515" name="Text Box 1"/>
          <p:cNvSpPr txBox="1">
            <a:spLocks noChangeArrowheads="1"/>
          </p:cNvSpPr>
          <p:nvPr/>
        </p:nvSpPr>
        <p:spPr bwMode="auto">
          <a:xfrm>
            <a:off x="4278313" y="10156825"/>
            <a:ext cx="3278187" cy="531813"/>
          </a:xfrm>
          <a:prstGeom prst="rect">
            <a:avLst/>
          </a:prstGeom>
          <a:noFill/>
          <a:ln w="9525">
            <a:noFill/>
            <a:round/>
            <a:headEnd/>
            <a:tailEnd/>
          </a:ln>
        </p:spPr>
        <p:txBody>
          <a:bodyPr lIns="0" tIns="0" rIns="0" bIns="0" anchor="b">
            <a:prstTxWarp prst="textNoShape">
              <a:avLst/>
            </a:prstTxWarp>
          </a:bodyPr>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0E3DA2A-E532-9E44-B23E-ED23540DB567}" type="slidenum">
              <a:rPr lang="fr-FR" sz="1400">
                <a:solidFill>
                  <a:srgbClr val="000000"/>
                </a:solidFill>
                <a:latin typeface="Times New Roman" charset="0"/>
                <a:ea typeface="Segoe UI" charset="0"/>
                <a:cs typeface="Segoe UI"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a:t>
            </a:fld>
            <a:endParaRPr lang="fr-FR" sz="1400">
              <a:solidFill>
                <a:srgbClr val="000000"/>
              </a:solidFill>
              <a:latin typeface="Times New Roman" charset="0"/>
              <a:ea typeface="Segoe UI" charset="0"/>
              <a:cs typeface="Segoe UI" charset="0"/>
            </a:endParaRPr>
          </a:p>
        </p:txBody>
      </p:sp>
      <p:sp>
        <p:nvSpPr>
          <p:cNvPr id="64516" name="Rectangle 2"/>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ln>
        </p:spPr>
      </p:sp>
      <p:sp>
        <p:nvSpPr>
          <p:cNvPr id="64517" name="Text Box 3"/>
          <p:cNvSpPr txBox="1">
            <a:spLocks noChangeArrowheads="1"/>
          </p:cNvSpPr>
          <p:nvPr/>
        </p:nvSpPr>
        <p:spPr bwMode="auto">
          <a:xfrm>
            <a:off x="755650" y="5078413"/>
            <a:ext cx="6048375" cy="4811712"/>
          </a:xfrm>
          <a:prstGeom prst="rect">
            <a:avLst/>
          </a:prstGeom>
          <a:noFill/>
          <a:ln w="9525">
            <a:noFill/>
            <a:round/>
            <a:headEnd/>
            <a:tailEnd/>
          </a:ln>
        </p:spPr>
        <p:txBody>
          <a:bodyPr wrap="none" anchor="ctr">
            <a:prstTxWarp prst="textNoShape">
              <a:avLst/>
            </a:prstTxWarp>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Dervin</a:t>
            </a:r>
            <a:r>
              <a:rPr lang="fr-FR" dirty="0" smtClean="0"/>
              <a:t> et la diversité de façade : </a:t>
            </a:r>
            <a:endParaRPr lang="fr-FR" dirty="0"/>
          </a:p>
        </p:txBody>
      </p:sp>
      <p:sp>
        <p:nvSpPr>
          <p:cNvPr id="4" name="Espace réservé du numéro de diapositive 3"/>
          <p:cNvSpPr>
            <a:spLocks noGrp="1"/>
          </p:cNvSpPr>
          <p:nvPr>
            <p:ph type="sldNum" idx="10"/>
          </p:nvPr>
        </p:nvSpPr>
        <p:spPr/>
        <p:txBody>
          <a:bodyPr/>
          <a:lstStyle/>
          <a:p>
            <a:pPr>
              <a:defRPr/>
            </a:pPr>
            <a:fld id="{12B8BEE0-EEDA-F842-84EE-740E5B36B872}" type="slidenum">
              <a:rPr lang="fr-FR" smtClean="0"/>
              <a:pPr>
                <a:defRPr/>
              </a:pPr>
              <a:t>6</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idx="10"/>
          </p:nvPr>
        </p:nvSpPr>
        <p:spPr/>
        <p:txBody>
          <a:bodyPr/>
          <a:lstStyle/>
          <a:p>
            <a:pPr>
              <a:defRPr/>
            </a:pPr>
            <a:fld id="{12B8BEE0-EEDA-F842-84EE-740E5B36B872}" type="slidenum">
              <a:rPr lang="fr-FR" smtClean="0"/>
              <a:pPr>
                <a:defRPr/>
              </a:pPr>
              <a:t>7</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idx="10"/>
          </p:nvPr>
        </p:nvSpPr>
        <p:spPr/>
        <p:txBody>
          <a:bodyPr/>
          <a:lstStyle/>
          <a:p>
            <a:pPr>
              <a:defRPr/>
            </a:pPr>
            <a:fld id="{12B8BEE0-EEDA-F842-84EE-740E5B36B872}" type="slidenum">
              <a:rPr lang="fr-FR" smtClean="0"/>
              <a:pPr>
                <a:defRPr/>
              </a:pPr>
              <a:t>8</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Chung-</a:t>
            </a:r>
            <a:r>
              <a:rPr lang="fr-FR" dirty="0" err="1" smtClean="0"/>
              <a:t>Liang</a:t>
            </a:r>
            <a:r>
              <a:rPr lang="fr-FR" dirty="0" smtClean="0"/>
              <a:t> YEH, Sophie ROZE, </a:t>
            </a:r>
            <a:r>
              <a:rPr lang="fr-FR" i="1" dirty="0" smtClean="0"/>
              <a:t>L’autre bout du monde</a:t>
            </a:r>
            <a:r>
              <a:rPr lang="fr-FR" dirty="0" smtClean="0"/>
              <a:t>, </a:t>
            </a:r>
            <a:r>
              <a:rPr lang="fr-FR" dirty="0" err="1" smtClean="0"/>
              <a:t>HongFei</a:t>
            </a:r>
            <a:r>
              <a:rPr lang="fr-FR" dirty="0" smtClean="0"/>
              <a:t> Cultures, 2011</a:t>
            </a:r>
            <a:endParaRPr lang="fr-FR" dirty="0"/>
          </a:p>
        </p:txBody>
      </p:sp>
      <p:sp>
        <p:nvSpPr>
          <p:cNvPr id="4" name="Espace réservé du numéro de diapositive 3"/>
          <p:cNvSpPr>
            <a:spLocks noGrp="1"/>
          </p:cNvSpPr>
          <p:nvPr>
            <p:ph type="sldNum" idx="10"/>
          </p:nvPr>
        </p:nvSpPr>
        <p:spPr/>
        <p:txBody>
          <a:bodyPr/>
          <a:lstStyle/>
          <a:p>
            <a:pPr>
              <a:defRPr/>
            </a:pPr>
            <a:fld id="{12B8BEE0-EEDA-F842-84EE-740E5B36B872}" type="slidenum">
              <a:rPr lang="fr-FR" smtClean="0"/>
              <a:pPr>
                <a:defRPr/>
              </a:pPr>
              <a:t>23</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Duvignaud</a:t>
            </a:r>
            <a:r>
              <a:rPr lang="fr-FR" baseline="0" dirty="0" smtClean="0"/>
              <a:t> : rompre avec une conception paroissiale du monde</a:t>
            </a:r>
            <a:endParaRPr lang="fr-FR" dirty="0"/>
          </a:p>
        </p:txBody>
      </p:sp>
      <p:sp>
        <p:nvSpPr>
          <p:cNvPr id="4" name="Espace réservé du numéro de diapositive 3"/>
          <p:cNvSpPr>
            <a:spLocks noGrp="1"/>
          </p:cNvSpPr>
          <p:nvPr>
            <p:ph type="sldNum" idx="10"/>
          </p:nvPr>
        </p:nvSpPr>
        <p:spPr/>
        <p:txBody>
          <a:bodyPr/>
          <a:lstStyle/>
          <a:p>
            <a:pPr>
              <a:defRPr/>
            </a:pPr>
            <a:fld id="{12B8BEE0-EEDA-F842-84EE-740E5B36B872}" type="slidenum">
              <a:rPr lang="fr-FR" smtClean="0"/>
              <a:pPr>
                <a:defRPr/>
              </a:pPr>
              <a:t>27</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Pistes pédagogiques du côté de l’explicitation « après coup » des références, travail à chaque fois autour de l’identification  (sentiments, situations), et accent sur la vie de formes et la circulation des motifs pour exprimer un universel</a:t>
            </a:r>
            <a:r>
              <a:rPr lang="fr-FR" baseline="0" dirty="0" smtClean="0"/>
              <a:t> (la perte, l’amour, la colère…)</a:t>
            </a:r>
            <a:endParaRPr lang="fr-FR" dirty="0"/>
          </a:p>
        </p:txBody>
      </p:sp>
      <p:sp>
        <p:nvSpPr>
          <p:cNvPr id="4" name="Espace réservé du numéro de diapositive 3"/>
          <p:cNvSpPr>
            <a:spLocks noGrp="1"/>
          </p:cNvSpPr>
          <p:nvPr>
            <p:ph type="sldNum" idx="10"/>
          </p:nvPr>
        </p:nvSpPr>
        <p:spPr/>
        <p:txBody>
          <a:bodyPr/>
          <a:lstStyle/>
          <a:p>
            <a:pPr>
              <a:defRPr/>
            </a:pPr>
            <a:fld id="{12B8BEE0-EEDA-F842-84EE-740E5B36B872}" type="slidenum">
              <a:rPr lang="fr-FR" smtClean="0"/>
              <a:pPr>
                <a:defRPr/>
              </a:pPr>
              <a:t>30</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55650" y="2347913"/>
            <a:ext cx="8569325" cy="1620837"/>
          </a:xfrm>
        </p:spPr>
        <p:txBody>
          <a:bodyPr/>
          <a:lstStyle/>
          <a:p>
            <a:r>
              <a:rPr lang="fr-FR" smtClean="0"/>
              <a:t>Modifiez le style du titre</a:t>
            </a:r>
            <a:endParaRPr lang="fr-FR"/>
          </a:p>
        </p:txBody>
      </p:sp>
      <p:sp>
        <p:nvSpPr>
          <p:cNvPr id="3" name="Sous-titre 2"/>
          <p:cNvSpPr>
            <a:spLocks noGrp="1"/>
          </p:cNvSpPr>
          <p:nvPr>
            <p:ph type="subTitle" idx="1"/>
          </p:nvPr>
        </p:nvSpPr>
        <p:spPr>
          <a:xfrm>
            <a:off x="1512888" y="4283075"/>
            <a:ext cx="7056438" cy="1931987"/>
          </a:xfrm>
        </p:spPr>
        <p:txBody>
          <a:bodyPr/>
          <a:lstStyle>
            <a:lvl1pPr marL="0" indent="0" algn="ctr">
              <a:buNone/>
              <a:defRPr/>
            </a:lvl1pPr>
            <a:lvl2pPr marL="457010" indent="0" algn="ctr">
              <a:buNone/>
              <a:defRPr/>
            </a:lvl2pPr>
            <a:lvl3pPr marL="914021" indent="0" algn="ctr">
              <a:buNone/>
              <a:defRPr/>
            </a:lvl3pPr>
            <a:lvl4pPr marL="1371031" indent="0" algn="ctr">
              <a:buNone/>
              <a:defRPr/>
            </a:lvl4pPr>
            <a:lvl5pPr marL="1828041" indent="0" algn="ctr">
              <a:buNone/>
              <a:defRPr/>
            </a:lvl5pPr>
            <a:lvl6pPr marL="2285052" indent="0" algn="ctr">
              <a:buNone/>
              <a:defRPr/>
            </a:lvl6pPr>
            <a:lvl7pPr marL="2742063" indent="0" algn="ctr">
              <a:buNone/>
              <a:defRPr/>
            </a:lvl7pPr>
            <a:lvl8pPr marL="3199073" indent="0" algn="ctr">
              <a:buNone/>
              <a:defRPr/>
            </a:lvl8pPr>
            <a:lvl9pPr marL="3656083" indent="0" algn="ctr">
              <a:buNone/>
              <a:defRPr/>
            </a:lvl9pPr>
          </a:lstStyle>
          <a:p>
            <a:r>
              <a:rPr lang="fr-FR" smtClean="0"/>
              <a:t>Modifiez le style des sous-titres du masque</a:t>
            </a:r>
            <a:endParaRPr lang="fr-FR"/>
          </a:p>
        </p:txBody>
      </p:sp>
      <p:sp>
        <p:nvSpPr>
          <p:cNvPr id="4" name="Rectangle 14"/>
          <p:cNvSpPr>
            <a:spLocks noGrp="1" noChangeArrowheads="1"/>
          </p:cNvSpPr>
          <p:nvPr>
            <p:ph type="sldNum" idx="10"/>
          </p:nvPr>
        </p:nvSpPr>
        <p:spPr>
          <a:ln/>
        </p:spPr>
        <p:txBody>
          <a:bodyPr/>
          <a:lstStyle>
            <a:lvl1pPr>
              <a:defRPr/>
            </a:lvl1pPr>
          </a:lstStyle>
          <a:p>
            <a:fld id="{4FB73C36-2BAF-7E4E-9F3D-64ACFCF8C18C}" type="slidenum">
              <a:rPr lang="fr-F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14"/>
          <p:cNvSpPr>
            <a:spLocks noGrp="1" noChangeArrowheads="1"/>
          </p:cNvSpPr>
          <p:nvPr>
            <p:ph type="sldNum" idx="10"/>
          </p:nvPr>
        </p:nvSpPr>
        <p:spPr>
          <a:ln/>
        </p:spPr>
        <p:txBody>
          <a:bodyPr/>
          <a:lstStyle>
            <a:lvl1pPr>
              <a:defRPr/>
            </a:lvl1pPr>
          </a:lstStyle>
          <a:p>
            <a:fld id="{C6F48213-4CCB-414C-AE93-08C9616D5739}" type="slidenum">
              <a:rPr lang="fr-F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04088" y="776288"/>
            <a:ext cx="2266950" cy="618966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503238" y="776288"/>
            <a:ext cx="6648450" cy="61896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14"/>
          <p:cNvSpPr>
            <a:spLocks noGrp="1" noChangeArrowheads="1"/>
          </p:cNvSpPr>
          <p:nvPr>
            <p:ph type="sldNum" idx="10"/>
          </p:nvPr>
        </p:nvSpPr>
        <p:spPr>
          <a:ln/>
        </p:spPr>
        <p:txBody>
          <a:bodyPr/>
          <a:lstStyle>
            <a:lvl1pPr>
              <a:defRPr/>
            </a:lvl1pPr>
          </a:lstStyle>
          <a:p>
            <a:fld id="{306AB0EE-7C0A-5549-9603-725F10B11254}" type="slidenum">
              <a:rPr lang="fr-F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55650" y="2347913"/>
            <a:ext cx="8569325" cy="1620837"/>
          </a:xfrm>
        </p:spPr>
        <p:txBody>
          <a:bodyPr/>
          <a:lstStyle/>
          <a:p>
            <a:r>
              <a:rPr lang="fr-FR" smtClean="0"/>
              <a:t>Modifiez le style du titre</a:t>
            </a:r>
            <a:endParaRPr lang="fr-FR"/>
          </a:p>
        </p:txBody>
      </p:sp>
      <p:sp>
        <p:nvSpPr>
          <p:cNvPr id="3" name="Sous-titre 2"/>
          <p:cNvSpPr>
            <a:spLocks noGrp="1"/>
          </p:cNvSpPr>
          <p:nvPr>
            <p:ph type="subTitle" idx="1"/>
          </p:nvPr>
        </p:nvSpPr>
        <p:spPr>
          <a:xfrm>
            <a:off x="1512888" y="4283075"/>
            <a:ext cx="7056438" cy="1931987"/>
          </a:xfrm>
        </p:spPr>
        <p:txBody>
          <a:bodyPr/>
          <a:lstStyle>
            <a:lvl1pPr marL="0" indent="0" algn="ctr">
              <a:buNone/>
              <a:defRPr/>
            </a:lvl1pPr>
            <a:lvl2pPr marL="457010" indent="0" algn="ctr">
              <a:buNone/>
              <a:defRPr/>
            </a:lvl2pPr>
            <a:lvl3pPr marL="914021" indent="0" algn="ctr">
              <a:buNone/>
              <a:defRPr/>
            </a:lvl3pPr>
            <a:lvl4pPr marL="1371031" indent="0" algn="ctr">
              <a:buNone/>
              <a:defRPr/>
            </a:lvl4pPr>
            <a:lvl5pPr marL="1828041" indent="0" algn="ctr">
              <a:buNone/>
              <a:defRPr/>
            </a:lvl5pPr>
            <a:lvl6pPr marL="2285052" indent="0" algn="ctr">
              <a:buNone/>
              <a:defRPr/>
            </a:lvl6pPr>
            <a:lvl7pPr marL="2742063" indent="0" algn="ctr">
              <a:buNone/>
              <a:defRPr/>
            </a:lvl7pPr>
            <a:lvl8pPr marL="3199073" indent="0" algn="ctr">
              <a:buNone/>
              <a:defRPr/>
            </a:lvl8pPr>
            <a:lvl9pPr marL="3656083" indent="0" algn="ctr">
              <a:buNone/>
              <a:defRPr/>
            </a:lvl9pPr>
          </a:lstStyle>
          <a:p>
            <a:r>
              <a:rPr lang="fr-FR" smtClean="0"/>
              <a:t>Modifiez le style des sous-titres du masque</a:t>
            </a:r>
            <a:endParaRPr lang="fr-FR"/>
          </a:p>
        </p:txBody>
      </p:sp>
      <p:sp>
        <p:nvSpPr>
          <p:cNvPr id="4" name="Rectangle 9"/>
          <p:cNvSpPr>
            <a:spLocks noGrp="1" noChangeArrowheads="1"/>
          </p:cNvSpPr>
          <p:nvPr>
            <p:ph type="sldNum" idx="10"/>
          </p:nvPr>
        </p:nvSpPr>
        <p:spPr>
          <a:ln/>
        </p:spPr>
        <p:txBody>
          <a:bodyPr/>
          <a:lstStyle>
            <a:lvl1pPr>
              <a:defRPr/>
            </a:lvl1pPr>
          </a:lstStyle>
          <a:p>
            <a:fld id="{BB34DAC0-BB4B-0243-9C9B-A2F887A556F5}" type="slidenum">
              <a:rPr lang="fr-F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9"/>
          <p:cNvSpPr>
            <a:spLocks noGrp="1" noChangeArrowheads="1"/>
          </p:cNvSpPr>
          <p:nvPr>
            <p:ph type="sldNum" idx="10"/>
          </p:nvPr>
        </p:nvSpPr>
        <p:spPr>
          <a:ln/>
        </p:spPr>
        <p:txBody>
          <a:bodyPr/>
          <a:lstStyle>
            <a:lvl1pPr>
              <a:defRPr/>
            </a:lvl1pPr>
          </a:lstStyle>
          <a:p>
            <a:fld id="{5FB65C00-C2C6-DC45-BE5D-5E129CE9FD9B}" type="slidenum">
              <a:rPr lang="fr-FR"/>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96925" y="4857754"/>
            <a:ext cx="8567738" cy="15017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96925" y="3203575"/>
            <a:ext cx="8567738" cy="1654175"/>
          </a:xfrm>
        </p:spPr>
        <p:txBody>
          <a:bodyPr anchor="b"/>
          <a:lstStyle>
            <a:lvl1pPr marL="0" indent="0">
              <a:buNone/>
              <a:defRPr sz="2000"/>
            </a:lvl1pPr>
            <a:lvl2pPr marL="457010" indent="0">
              <a:buNone/>
              <a:defRPr sz="1800"/>
            </a:lvl2pPr>
            <a:lvl3pPr marL="914021" indent="0">
              <a:buNone/>
              <a:defRPr sz="1700"/>
            </a:lvl3pPr>
            <a:lvl4pPr marL="1371031" indent="0">
              <a:buNone/>
              <a:defRPr sz="1400"/>
            </a:lvl4pPr>
            <a:lvl5pPr marL="1828041" indent="0">
              <a:buNone/>
              <a:defRPr sz="1400"/>
            </a:lvl5pPr>
            <a:lvl6pPr marL="2285052" indent="0">
              <a:buNone/>
              <a:defRPr sz="1400"/>
            </a:lvl6pPr>
            <a:lvl7pPr marL="2742063" indent="0">
              <a:buNone/>
              <a:defRPr sz="1400"/>
            </a:lvl7pPr>
            <a:lvl8pPr marL="3199073" indent="0">
              <a:buNone/>
              <a:defRPr sz="1400"/>
            </a:lvl8pPr>
            <a:lvl9pPr marL="3656083" indent="0">
              <a:buNone/>
              <a:defRPr sz="1400"/>
            </a:lvl9pPr>
          </a:lstStyle>
          <a:p>
            <a:pPr lvl="0"/>
            <a:r>
              <a:rPr lang="fr-FR" smtClean="0"/>
              <a:t>Modifiez les styles du texte du masque</a:t>
            </a:r>
          </a:p>
        </p:txBody>
      </p:sp>
      <p:sp>
        <p:nvSpPr>
          <p:cNvPr id="4" name="Rectangle 9"/>
          <p:cNvSpPr>
            <a:spLocks noGrp="1" noChangeArrowheads="1"/>
          </p:cNvSpPr>
          <p:nvPr>
            <p:ph type="sldNum" idx="10"/>
          </p:nvPr>
        </p:nvSpPr>
        <p:spPr>
          <a:ln/>
        </p:spPr>
        <p:txBody>
          <a:bodyPr/>
          <a:lstStyle>
            <a:lvl1pPr>
              <a:defRPr/>
            </a:lvl1pPr>
          </a:lstStyle>
          <a:p>
            <a:fld id="{E8B87F78-AFEE-E448-83BB-D3144EA7E072}" type="slidenum">
              <a:rPr lang="fr-F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503238" y="2133600"/>
            <a:ext cx="4457700" cy="4832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13338" y="2133600"/>
            <a:ext cx="4457700" cy="4832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9"/>
          <p:cNvSpPr>
            <a:spLocks noGrp="1" noChangeArrowheads="1"/>
          </p:cNvSpPr>
          <p:nvPr>
            <p:ph type="sldNum" idx="10"/>
          </p:nvPr>
        </p:nvSpPr>
        <p:spPr>
          <a:ln/>
        </p:spPr>
        <p:txBody>
          <a:bodyPr/>
          <a:lstStyle>
            <a:lvl1pPr>
              <a:defRPr/>
            </a:lvl1pPr>
          </a:lstStyle>
          <a:p>
            <a:fld id="{830B6884-A599-FE40-98CE-6058B62AD2F6}" type="slidenum">
              <a:rPr lang="fr-FR"/>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04827" y="303217"/>
            <a:ext cx="9072563" cy="1258887"/>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504825" y="1692275"/>
            <a:ext cx="4452938" cy="704850"/>
          </a:xfrm>
        </p:spPr>
        <p:txBody>
          <a:bodyPr anchor="b"/>
          <a:lstStyle>
            <a:lvl1pPr marL="0" indent="0">
              <a:buNone/>
              <a:defRPr sz="2400" b="1"/>
            </a:lvl1pPr>
            <a:lvl2pPr marL="457010" indent="0">
              <a:buNone/>
              <a:defRPr sz="2000" b="1"/>
            </a:lvl2pPr>
            <a:lvl3pPr marL="914021" indent="0">
              <a:buNone/>
              <a:defRPr sz="1800" b="1"/>
            </a:lvl3pPr>
            <a:lvl4pPr marL="1371031" indent="0">
              <a:buNone/>
              <a:defRPr sz="1700" b="1"/>
            </a:lvl4pPr>
            <a:lvl5pPr marL="1828041" indent="0">
              <a:buNone/>
              <a:defRPr sz="1700" b="1"/>
            </a:lvl5pPr>
            <a:lvl6pPr marL="2285052" indent="0">
              <a:buNone/>
              <a:defRPr sz="1700" b="1"/>
            </a:lvl6pPr>
            <a:lvl7pPr marL="2742063" indent="0">
              <a:buNone/>
              <a:defRPr sz="1700" b="1"/>
            </a:lvl7pPr>
            <a:lvl8pPr marL="3199073" indent="0">
              <a:buNone/>
              <a:defRPr sz="1700" b="1"/>
            </a:lvl8pPr>
            <a:lvl9pPr marL="3656083" indent="0">
              <a:buNone/>
              <a:defRPr sz="1700" b="1"/>
            </a:lvl9pPr>
          </a:lstStyle>
          <a:p>
            <a:pPr lvl="0"/>
            <a:r>
              <a:rPr lang="fr-FR" smtClean="0"/>
              <a:t>Modifiez les styles du texte du masque</a:t>
            </a:r>
          </a:p>
        </p:txBody>
      </p:sp>
      <p:sp>
        <p:nvSpPr>
          <p:cNvPr id="4" name="Espace réservé du contenu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121277" y="1692275"/>
            <a:ext cx="4456113" cy="704850"/>
          </a:xfrm>
        </p:spPr>
        <p:txBody>
          <a:bodyPr anchor="b"/>
          <a:lstStyle>
            <a:lvl1pPr marL="0" indent="0">
              <a:buNone/>
              <a:defRPr sz="2400" b="1"/>
            </a:lvl1pPr>
            <a:lvl2pPr marL="457010" indent="0">
              <a:buNone/>
              <a:defRPr sz="2000" b="1"/>
            </a:lvl2pPr>
            <a:lvl3pPr marL="914021" indent="0">
              <a:buNone/>
              <a:defRPr sz="1800" b="1"/>
            </a:lvl3pPr>
            <a:lvl4pPr marL="1371031" indent="0">
              <a:buNone/>
              <a:defRPr sz="1700" b="1"/>
            </a:lvl4pPr>
            <a:lvl5pPr marL="1828041" indent="0">
              <a:buNone/>
              <a:defRPr sz="1700" b="1"/>
            </a:lvl5pPr>
            <a:lvl6pPr marL="2285052" indent="0">
              <a:buNone/>
              <a:defRPr sz="1700" b="1"/>
            </a:lvl6pPr>
            <a:lvl7pPr marL="2742063" indent="0">
              <a:buNone/>
              <a:defRPr sz="1700" b="1"/>
            </a:lvl7pPr>
            <a:lvl8pPr marL="3199073" indent="0">
              <a:buNone/>
              <a:defRPr sz="1700" b="1"/>
            </a:lvl8pPr>
            <a:lvl9pPr marL="3656083" indent="0">
              <a:buNone/>
              <a:defRPr sz="1700" b="1"/>
            </a:lvl9pPr>
          </a:lstStyle>
          <a:p>
            <a:pPr lvl="0"/>
            <a:r>
              <a:rPr lang="fr-FR" smtClean="0"/>
              <a:t>Modifiez les styles du texte du masque</a:t>
            </a:r>
          </a:p>
        </p:txBody>
      </p:sp>
      <p:sp>
        <p:nvSpPr>
          <p:cNvPr id="6" name="Espace réservé du contenu 5"/>
          <p:cNvSpPr>
            <a:spLocks noGrp="1"/>
          </p:cNvSpPr>
          <p:nvPr>
            <p:ph sz="quarter" idx="4"/>
          </p:nvPr>
        </p:nvSpPr>
        <p:spPr>
          <a:xfrm>
            <a:off x="5121277" y="2397125"/>
            <a:ext cx="4456113"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9"/>
          <p:cNvSpPr>
            <a:spLocks noGrp="1" noChangeArrowheads="1"/>
          </p:cNvSpPr>
          <p:nvPr>
            <p:ph type="sldNum" idx="10"/>
          </p:nvPr>
        </p:nvSpPr>
        <p:spPr>
          <a:ln/>
        </p:spPr>
        <p:txBody>
          <a:bodyPr/>
          <a:lstStyle>
            <a:lvl1pPr>
              <a:defRPr/>
            </a:lvl1pPr>
          </a:lstStyle>
          <a:p>
            <a:fld id="{31A7E567-B4C2-2E43-B984-9868C396B990}" type="slidenum">
              <a:rPr lang="fr-FR"/>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9"/>
          <p:cNvSpPr>
            <a:spLocks noGrp="1" noChangeArrowheads="1"/>
          </p:cNvSpPr>
          <p:nvPr>
            <p:ph type="sldNum" idx="10"/>
          </p:nvPr>
        </p:nvSpPr>
        <p:spPr>
          <a:ln/>
        </p:spPr>
        <p:txBody>
          <a:bodyPr/>
          <a:lstStyle>
            <a:lvl1pPr>
              <a:defRPr/>
            </a:lvl1pPr>
          </a:lstStyle>
          <a:p>
            <a:fld id="{3AECD907-D74D-E243-81FA-4F62E69B1046}" type="slidenum">
              <a:rPr lang="fr-FR"/>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fld id="{E12C96EE-1E84-3543-9D7A-FE2937A08B83}" type="slidenum">
              <a:rPr lang="fr-FR"/>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04825" y="301625"/>
            <a:ext cx="3316288" cy="1279525"/>
          </a:xfrm>
        </p:spPr>
        <p:txBody>
          <a:bodyPr/>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941767" y="301629"/>
            <a:ext cx="5635625"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04825" y="1581155"/>
            <a:ext cx="3316288" cy="5172075"/>
          </a:xfrm>
        </p:spPr>
        <p:txBody>
          <a:bodyPr/>
          <a:lstStyle>
            <a:lvl1pPr marL="0" indent="0">
              <a:buNone/>
              <a:defRPr sz="1400"/>
            </a:lvl1pPr>
            <a:lvl2pPr marL="457010" indent="0">
              <a:buNone/>
              <a:defRPr sz="1200"/>
            </a:lvl2pPr>
            <a:lvl3pPr marL="914021" indent="0">
              <a:buNone/>
              <a:defRPr sz="1000"/>
            </a:lvl3pPr>
            <a:lvl4pPr marL="1371031" indent="0">
              <a:buNone/>
              <a:defRPr sz="900"/>
            </a:lvl4pPr>
            <a:lvl5pPr marL="1828041" indent="0">
              <a:buNone/>
              <a:defRPr sz="900"/>
            </a:lvl5pPr>
            <a:lvl6pPr marL="2285052" indent="0">
              <a:buNone/>
              <a:defRPr sz="900"/>
            </a:lvl6pPr>
            <a:lvl7pPr marL="2742063" indent="0">
              <a:buNone/>
              <a:defRPr sz="900"/>
            </a:lvl7pPr>
            <a:lvl8pPr marL="3199073" indent="0">
              <a:buNone/>
              <a:defRPr sz="900"/>
            </a:lvl8pPr>
            <a:lvl9pPr marL="3656083" indent="0">
              <a:buNone/>
              <a:defRPr sz="900"/>
            </a:lvl9pPr>
          </a:lstStyle>
          <a:p>
            <a:pPr lvl="0"/>
            <a:r>
              <a:rPr lang="fr-FR" smtClean="0"/>
              <a:t>Modifiez les styles du texte du masque</a:t>
            </a:r>
          </a:p>
        </p:txBody>
      </p:sp>
      <p:sp>
        <p:nvSpPr>
          <p:cNvPr id="5" name="Rectangle 9"/>
          <p:cNvSpPr>
            <a:spLocks noGrp="1" noChangeArrowheads="1"/>
          </p:cNvSpPr>
          <p:nvPr>
            <p:ph type="sldNum" idx="10"/>
          </p:nvPr>
        </p:nvSpPr>
        <p:spPr>
          <a:ln/>
        </p:spPr>
        <p:txBody>
          <a:bodyPr/>
          <a:lstStyle>
            <a:lvl1pPr>
              <a:defRPr/>
            </a:lvl1pPr>
          </a:lstStyle>
          <a:p>
            <a:fld id="{1F7BC853-F2FC-CF4D-9861-69517286F7D9}" type="slidenum">
              <a:rPr lang="fr-F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14"/>
          <p:cNvSpPr>
            <a:spLocks noGrp="1" noChangeArrowheads="1"/>
          </p:cNvSpPr>
          <p:nvPr>
            <p:ph type="sldNum" idx="10"/>
          </p:nvPr>
        </p:nvSpPr>
        <p:spPr>
          <a:ln/>
        </p:spPr>
        <p:txBody>
          <a:bodyPr/>
          <a:lstStyle>
            <a:lvl1pPr>
              <a:defRPr/>
            </a:lvl1pPr>
          </a:lstStyle>
          <a:p>
            <a:fld id="{C7CE6221-9B56-8042-86A2-D3E9E5624522}" type="slidenum">
              <a:rPr lang="fr-F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76442" y="5291140"/>
            <a:ext cx="6048375" cy="625475"/>
          </a:xfrm>
        </p:spPr>
        <p:txBody>
          <a:bodyPr/>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976442" y="674688"/>
            <a:ext cx="6048375" cy="4537075"/>
          </a:xfrm>
        </p:spPr>
        <p:txBody>
          <a:bodyPr/>
          <a:lstStyle>
            <a:lvl1pPr marL="0" indent="0">
              <a:buNone/>
              <a:defRPr sz="3200"/>
            </a:lvl1pPr>
            <a:lvl2pPr marL="457010" indent="0">
              <a:buNone/>
              <a:defRPr sz="2800"/>
            </a:lvl2pPr>
            <a:lvl3pPr marL="914021" indent="0">
              <a:buNone/>
              <a:defRPr sz="2400"/>
            </a:lvl3pPr>
            <a:lvl4pPr marL="1371031" indent="0">
              <a:buNone/>
              <a:defRPr sz="2000"/>
            </a:lvl4pPr>
            <a:lvl5pPr marL="1828041" indent="0">
              <a:buNone/>
              <a:defRPr sz="2000"/>
            </a:lvl5pPr>
            <a:lvl6pPr marL="2285052" indent="0">
              <a:buNone/>
              <a:defRPr sz="2000"/>
            </a:lvl6pPr>
            <a:lvl7pPr marL="2742063" indent="0">
              <a:buNone/>
              <a:defRPr sz="2000"/>
            </a:lvl7pPr>
            <a:lvl8pPr marL="3199073" indent="0">
              <a:buNone/>
              <a:defRPr sz="2000"/>
            </a:lvl8pPr>
            <a:lvl9pPr marL="3656083" indent="0">
              <a:buNone/>
              <a:defRPr sz="2000"/>
            </a:lvl9pPr>
          </a:lstStyle>
          <a:p>
            <a:pPr lvl="0"/>
            <a:endParaRPr lang="fr-FR" noProof="0" smtClean="0"/>
          </a:p>
        </p:txBody>
      </p:sp>
      <p:sp>
        <p:nvSpPr>
          <p:cNvPr id="4" name="Espace réservé du texte 3"/>
          <p:cNvSpPr>
            <a:spLocks noGrp="1"/>
          </p:cNvSpPr>
          <p:nvPr>
            <p:ph type="body" sz="half" idx="2"/>
          </p:nvPr>
        </p:nvSpPr>
        <p:spPr>
          <a:xfrm>
            <a:off x="1976442" y="5916613"/>
            <a:ext cx="6048375" cy="887412"/>
          </a:xfrm>
        </p:spPr>
        <p:txBody>
          <a:bodyPr/>
          <a:lstStyle>
            <a:lvl1pPr marL="0" indent="0">
              <a:buNone/>
              <a:defRPr sz="1400"/>
            </a:lvl1pPr>
            <a:lvl2pPr marL="457010" indent="0">
              <a:buNone/>
              <a:defRPr sz="1200"/>
            </a:lvl2pPr>
            <a:lvl3pPr marL="914021" indent="0">
              <a:buNone/>
              <a:defRPr sz="1000"/>
            </a:lvl3pPr>
            <a:lvl4pPr marL="1371031" indent="0">
              <a:buNone/>
              <a:defRPr sz="900"/>
            </a:lvl4pPr>
            <a:lvl5pPr marL="1828041" indent="0">
              <a:buNone/>
              <a:defRPr sz="900"/>
            </a:lvl5pPr>
            <a:lvl6pPr marL="2285052" indent="0">
              <a:buNone/>
              <a:defRPr sz="900"/>
            </a:lvl6pPr>
            <a:lvl7pPr marL="2742063" indent="0">
              <a:buNone/>
              <a:defRPr sz="900"/>
            </a:lvl7pPr>
            <a:lvl8pPr marL="3199073" indent="0">
              <a:buNone/>
              <a:defRPr sz="900"/>
            </a:lvl8pPr>
            <a:lvl9pPr marL="3656083" indent="0">
              <a:buNone/>
              <a:defRPr sz="900"/>
            </a:lvl9pPr>
          </a:lstStyle>
          <a:p>
            <a:pPr lvl="0"/>
            <a:r>
              <a:rPr lang="fr-FR" smtClean="0"/>
              <a:t>Modifiez les styles du texte du masque</a:t>
            </a:r>
          </a:p>
        </p:txBody>
      </p:sp>
      <p:sp>
        <p:nvSpPr>
          <p:cNvPr id="5" name="Rectangle 9"/>
          <p:cNvSpPr>
            <a:spLocks noGrp="1" noChangeArrowheads="1"/>
          </p:cNvSpPr>
          <p:nvPr>
            <p:ph type="sldNum" idx="10"/>
          </p:nvPr>
        </p:nvSpPr>
        <p:spPr>
          <a:ln/>
        </p:spPr>
        <p:txBody>
          <a:bodyPr/>
          <a:lstStyle>
            <a:lvl1pPr>
              <a:defRPr/>
            </a:lvl1pPr>
          </a:lstStyle>
          <a:p>
            <a:fld id="{43DEC183-1EAC-034B-B8E7-973C2766ECDE}" type="slidenum">
              <a:rPr lang="fr-F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9"/>
          <p:cNvSpPr>
            <a:spLocks noGrp="1" noChangeArrowheads="1"/>
          </p:cNvSpPr>
          <p:nvPr>
            <p:ph type="sldNum" idx="10"/>
          </p:nvPr>
        </p:nvSpPr>
        <p:spPr>
          <a:ln/>
        </p:spPr>
        <p:txBody>
          <a:bodyPr/>
          <a:lstStyle>
            <a:lvl1pPr>
              <a:defRPr/>
            </a:lvl1pPr>
          </a:lstStyle>
          <a:p>
            <a:fld id="{5774FB35-5C0B-1046-BE05-7DF49DB8B650}" type="slidenum">
              <a:rPr lang="fr-F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04088" y="776288"/>
            <a:ext cx="2266950" cy="618966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503238" y="776288"/>
            <a:ext cx="6648450" cy="61896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9"/>
          <p:cNvSpPr>
            <a:spLocks noGrp="1" noChangeArrowheads="1"/>
          </p:cNvSpPr>
          <p:nvPr>
            <p:ph type="sldNum" idx="10"/>
          </p:nvPr>
        </p:nvSpPr>
        <p:spPr>
          <a:ln/>
        </p:spPr>
        <p:txBody>
          <a:bodyPr/>
          <a:lstStyle>
            <a:lvl1pPr>
              <a:defRPr/>
            </a:lvl1pPr>
          </a:lstStyle>
          <a:p>
            <a:fld id="{CCD13AD8-7C73-2641-B8A5-0623E4449F43}" type="slidenum">
              <a:rPr lang="fr-FR"/>
              <a:pPr/>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7391682"/>
            <a:ext cx="10080625" cy="16799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9" name="Rectangle 18"/>
          <p:cNvSpPr>
            <a:spLocks noChangeArrowheads="1"/>
          </p:cNvSpPr>
          <p:nvPr/>
        </p:nvSpPr>
        <p:spPr bwMode="white">
          <a:xfrm>
            <a:off x="9912615" y="3361"/>
            <a:ext cx="168010"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8" name="Rectangle 17"/>
          <p:cNvSpPr>
            <a:spLocks noChangeArrowheads="1"/>
          </p:cNvSpPr>
          <p:nvPr/>
        </p:nvSpPr>
        <p:spPr bwMode="white">
          <a:xfrm>
            <a:off x="0" y="0"/>
            <a:ext cx="168010"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6" name="Rectangle 15"/>
          <p:cNvSpPr>
            <a:spLocks noChangeArrowheads="1"/>
          </p:cNvSpPr>
          <p:nvPr/>
        </p:nvSpPr>
        <p:spPr bwMode="white">
          <a:xfrm>
            <a:off x="0" y="1"/>
            <a:ext cx="10080625" cy="277188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2" name="Rectangle 11"/>
          <p:cNvSpPr>
            <a:spLocks noChangeArrowheads="1"/>
          </p:cNvSpPr>
          <p:nvPr/>
        </p:nvSpPr>
        <p:spPr bwMode="auto">
          <a:xfrm>
            <a:off x="161290" y="7045621"/>
            <a:ext cx="9737884" cy="34123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9" name="Sous-titre 8"/>
          <p:cNvSpPr>
            <a:spLocks noGrp="1"/>
          </p:cNvSpPr>
          <p:nvPr>
            <p:ph type="subTitle" idx="1"/>
          </p:nvPr>
        </p:nvSpPr>
        <p:spPr>
          <a:xfrm>
            <a:off x="1512094" y="3107866"/>
            <a:ext cx="7056438" cy="1931917"/>
          </a:xfrm>
        </p:spPr>
        <p:txBody>
          <a:bodyPr/>
          <a:lstStyle>
            <a:lvl1pPr marL="0" indent="0" algn="ctr">
              <a:buNone/>
              <a:defRPr sz="1800" b="1" cap="all" spc="276" baseline="0">
                <a:solidFill>
                  <a:schemeClr val="tx2"/>
                </a:solidFill>
              </a:defRPr>
            </a:lvl1pPr>
            <a:lvl2pPr marL="503816" indent="0" algn="ctr">
              <a:buNone/>
            </a:lvl2pPr>
            <a:lvl3pPr marL="1007630" indent="0" algn="ctr">
              <a:buNone/>
            </a:lvl3pPr>
            <a:lvl4pPr marL="1511445" indent="0" algn="ctr">
              <a:buNone/>
            </a:lvl4pPr>
            <a:lvl5pPr marL="2015259" indent="0" algn="ctr">
              <a:buNone/>
            </a:lvl5pPr>
            <a:lvl6pPr marL="2519074" indent="0" algn="ctr">
              <a:buNone/>
            </a:lvl6pPr>
            <a:lvl7pPr marL="3022888" indent="0" algn="ctr">
              <a:buNone/>
            </a:lvl7pPr>
            <a:lvl8pPr marL="3526703" indent="0" algn="ctr">
              <a:buNone/>
            </a:lvl8pPr>
            <a:lvl9pPr marL="4030518"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p:txBody>
          <a:bodyPr/>
          <a:lstStyle/>
          <a:p>
            <a:fld id="{C699CB88-5E1A-4FAC-892A-60949ACB1F6F}" type="datetimeFigureOut">
              <a:rPr lang="en-US" smtClean="0"/>
              <a:pPr/>
              <a:t>4/25/2018</a:t>
            </a:fld>
            <a:endParaRPr lang="en-US"/>
          </a:p>
        </p:txBody>
      </p:sp>
      <p:sp>
        <p:nvSpPr>
          <p:cNvPr id="17" name="Espace réservé du pied de page 16"/>
          <p:cNvSpPr>
            <a:spLocks noGrp="1"/>
          </p:cNvSpPr>
          <p:nvPr>
            <p:ph type="ftr" sz="quarter" idx="11"/>
          </p:nvPr>
        </p:nvSpPr>
        <p:spPr/>
        <p:txBody>
          <a:bodyPr/>
          <a:lstStyle/>
          <a:p>
            <a:endParaRPr kumimoji="0" lang="en-US"/>
          </a:p>
        </p:txBody>
      </p:sp>
      <p:sp>
        <p:nvSpPr>
          <p:cNvPr id="7" name="Connecteur droit 6"/>
          <p:cNvSpPr>
            <a:spLocks noChangeShapeType="1"/>
          </p:cNvSpPr>
          <p:nvPr/>
        </p:nvSpPr>
        <p:spPr bwMode="auto">
          <a:xfrm>
            <a:off x="171371" y="2667725"/>
            <a:ext cx="973788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00761" tIns="50382" rIns="100761" bIns="50382" anchor="ctr" compatLnSpc="1"/>
          <a:lstStyle/>
          <a:p>
            <a:endParaRPr kumimoji="0" lang="en-US"/>
          </a:p>
        </p:txBody>
      </p:sp>
      <p:sp>
        <p:nvSpPr>
          <p:cNvPr id="10" name="Rectangle 9"/>
          <p:cNvSpPr>
            <a:spLocks noChangeArrowheads="1"/>
          </p:cNvSpPr>
          <p:nvPr/>
        </p:nvSpPr>
        <p:spPr bwMode="auto">
          <a:xfrm>
            <a:off x="168010" y="167993"/>
            <a:ext cx="9737884" cy="721697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0761" tIns="50382" rIns="100761" bIns="50382" anchor="ctr" compatLnSpc="1"/>
          <a:lstStyle/>
          <a:p>
            <a:endParaRPr kumimoji="0" lang="en-US" dirty="0"/>
          </a:p>
        </p:txBody>
      </p:sp>
      <p:sp>
        <p:nvSpPr>
          <p:cNvPr id="13" name="Ellipse 12"/>
          <p:cNvSpPr/>
          <p:nvPr/>
        </p:nvSpPr>
        <p:spPr>
          <a:xfrm>
            <a:off x="4704292" y="2331742"/>
            <a:ext cx="672042" cy="671971"/>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14" name="Ellipse 13"/>
          <p:cNvSpPr/>
          <p:nvPr/>
        </p:nvSpPr>
        <p:spPr>
          <a:xfrm>
            <a:off x="4808458" y="2435895"/>
            <a:ext cx="463709" cy="46366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29" name="Espace réservé du numéro de diapositive 28"/>
          <p:cNvSpPr>
            <a:spLocks noGrp="1"/>
          </p:cNvSpPr>
          <p:nvPr>
            <p:ph type="sldNum" sz="quarter" idx="12"/>
          </p:nvPr>
        </p:nvSpPr>
        <p:spPr>
          <a:xfrm>
            <a:off x="4788297" y="2424490"/>
            <a:ext cx="504031" cy="486479"/>
          </a:xfrm>
        </p:spPr>
        <p:txBody>
          <a:bodyPr/>
          <a:lstStyle>
            <a:lvl1pPr>
              <a:defRPr>
                <a:solidFill>
                  <a:schemeClr val="accent3">
                    <a:shade val="75000"/>
                  </a:schemeClr>
                </a:solidFill>
              </a:defRPr>
            </a:lvl1pPr>
          </a:lstStyle>
          <a:p>
            <a:fld id="{7CD0EB26-8420-2044-B2A4-2F1D3689CE45}" type="slidenum">
              <a:rPr lang="fr-FR" smtClean="0"/>
              <a:pPr/>
              <a:t>‹N°›</a:t>
            </a:fld>
            <a:endParaRPr lang="fr-FR"/>
          </a:p>
        </p:txBody>
      </p:sp>
      <p:sp>
        <p:nvSpPr>
          <p:cNvPr id="8" name="Titre 7"/>
          <p:cNvSpPr>
            <a:spLocks noGrp="1"/>
          </p:cNvSpPr>
          <p:nvPr>
            <p:ph type="ctrTitle"/>
          </p:nvPr>
        </p:nvSpPr>
        <p:spPr>
          <a:xfrm>
            <a:off x="756047" y="419983"/>
            <a:ext cx="8568531" cy="1931917"/>
          </a:xfrm>
        </p:spPr>
        <p:txBody>
          <a:bodyPr anchor="b"/>
          <a:lstStyle>
            <a:lvl1pPr>
              <a:defRPr sz="4600">
                <a:solidFill>
                  <a:schemeClr val="accent1"/>
                </a:solidFill>
              </a:defRPr>
            </a:lvl1pPr>
          </a:lstStyle>
          <a:p>
            <a:r>
              <a:rPr kumimoji="0" lang="fr-FR" smtClean="0"/>
              <a:t>Cliquez et modifiez le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kumimoji="0" lang="fr-FR" smtClean="0"/>
              <a:t>Cliquez et modifiez le titre</a:t>
            </a:r>
            <a:endParaRPr kumimoji="0" lang="en-US"/>
          </a:p>
        </p:txBody>
      </p:sp>
      <p:sp>
        <p:nvSpPr>
          <p:cNvPr id="4" name="Espace réservé de la date 3"/>
          <p:cNvSpPr>
            <a:spLocks noGrp="1"/>
          </p:cNvSpPr>
          <p:nvPr>
            <p:ph type="dt" sz="half" idx="10"/>
          </p:nvPr>
        </p:nvSpPr>
        <p:spPr/>
        <p:txBody>
          <a:bodyPr/>
          <a:lstStyle/>
          <a:p>
            <a:fld id="{C699CB88-5E1A-4FAC-892A-60949ACB1F6F}" type="datetimeFigureOut">
              <a:rPr lang="en-US" smtClean="0"/>
              <a:pPr/>
              <a:t>4/25/2018</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a:xfrm>
            <a:off x="4808458" y="1131389"/>
            <a:ext cx="504031" cy="486479"/>
          </a:xfrm>
        </p:spPr>
        <p:txBody>
          <a:bodyPr/>
          <a:lstStyle/>
          <a:p>
            <a:fld id="{B2E6569E-AF16-DB4B-A8A8-29A08BF36E44}" type="slidenum">
              <a:rPr lang="fr-FR" smtClean="0"/>
              <a:pPr/>
              <a:t>‹N°›</a:t>
            </a:fld>
            <a:endParaRPr lang="fr-FR"/>
          </a:p>
        </p:txBody>
      </p:sp>
      <p:sp>
        <p:nvSpPr>
          <p:cNvPr id="8" name="Espace réservé du contenu 7"/>
          <p:cNvSpPr>
            <a:spLocks noGrp="1"/>
          </p:cNvSpPr>
          <p:nvPr>
            <p:ph sz="quarter" idx="1"/>
          </p:nvPr>
        </p:nvSpPr>
        <p:spPr>
          <a:xfrm>
            <a:off x="332663" y="1683290"/>
            <a:ext cx="9374981" cy="5039783"/>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68010"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5" name="Rectangle 14"/>
          <p:cNvSpPr>
            <a:spLocks noChangeArrowheads="1"/>
          </p:cNvSpPr>
          <p:nvPr/>
        </p:nvSpPr>
        <p:spPr bwMode="white">
          <a:xfrm>
            <a:off x="0" y="7391682"/>
            <a:ext cx="10080625" cy="16799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6" name="Rectangle 15"/>
          <p:cNvSpPr>
            <a:spLocks noChangeArrowheads="1"/>
          </p:cNvSpPr>
          <p:nvPr/>
        </p:nvSpPr>
        <p:spPr bwMode="white">
          <a:xfrm>
            <a:off x="0" y="1"/>
            <a:ext cx="10080625" cy="16799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8" name="Rectangle 17"/>
          <p:cNvSpPr>
            <a:spLocks noChangeArrowheads="1"/>
          </p:cNvSpPr>
          <p:nvPr/>
        </p:nvSpPr>
        <p:spPr bwMode="white">
          <a:xfrm>
            <a:off x="9912615" y="20999"/>
            <a:ext cx="168010"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9" name="Rectangle 18"/>
          <p:cNvSpPr>
            <a:spLocks noChangeArrowheads="1"/>
          </p:cNvSpPr>
          <p:nvPr/>
        </p:nvSpPr>
        <p:spPr bwMode="white">
          <a:xfrm>
            <a:off x="168010" y="2519891"/>
            <a:ext cx="9737884" cy="3359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2" name="Rectangle 11"/>
          <p:cNvSpPr>
            <a:spLocks noChangeArrowheads="1"/>
          </p:cNvSpPr>
          <p:nvPr/>
        </p:nvSpPr>
        <p:spPr bwMode="auto">
          <a:xfrm>
            <a:off x="171371" y="156920"/>
            <a:ext cx="9737884" cy="2358619"/>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3" name="Espace réservé du texte 2"/>
          <p:cNvSpPr>
            <a:spLocks noGrp="1"/>
          </p:cNvSpPr>
          <p:nvPr>
            <p:ph type="body" idx="1"/>
          </p:nvPr>
        </p:nvSpPr>
        <p:spPr>
          <a:xfrm>
            <a:off x="1508595" y="3023874"/>
            <a:ext cx="7143942" cy="1844421"/>
          </a:xfrm>
        </p:spPr>
        <p:txBody>
          <a:bodyPr anchor="t"/>
          <a:lstStyle>
            <a:lvl1pPr marL="0" indent="0" algn="ctr">
              <a:buNone/>
              <a:defRPr sz="1800" b="1" cap="all" spc="276" baseline="0">
                <a:solidFill>
                  <a:schemeClr val="tx2"/>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fr-FR" smtClean="0"/>
              <a:t>Cliquez pour modifier les styles du texte du masque</a:t>
            </a:r>
          </a:p>
        </p:txBody>
      </p:sp>
      <p:sp>
        <p:nvSpPr>
          <p:cNvPr id="13" name="Rectangle 12"/>
          <p:cNvSpPr>
            <a:spLocks noChangeArrowheads="1"/>
          </p:cNvSpPr>
          <p:nvPr/>
        </p:nvSpPr>
        <p:spPr bwMode="auto">
          <a:xfrm>
            <a:off x="161290" y="7045621"/>
            <a:ext cx="9737884" cy="34123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4" name="Rectangle 13"/>
          <p:cNvSpPr>
            <a:spLocks noChangeArrowheads="1"/>
          </p:cNvSpPr>
          <p:nvPr/>
        </p:nvSpPr>
        <p:spPr bwMode="auto">
          <a:xfrm>
            <a:off x="168010" y="167993"/>
            <a:ext cx="9737884" cy="721697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0761" tIns="50382" rIns="100761" bIns="50382" anchor="ctr" compatLnSpc="1"/>
          <a:lstStyle/>
          <a:p>
            <a:endParaRPr kumimoji="0" lang="en-US" dirty="0"/>
          </a:p>
        </p:txBody>
      </p:sp>
      <p:sp>
        <p:nvSpPr>
          <p:cNvPr id="5" name="Espace réservé du pied de page 4"/>
          <p:cNvSpPr>
            <a:spLocks noGrp="1"/>
          </p:cNvSpPr>
          <p:nvPr>
            <p:ph type="ftr" sz="quarter" idx="11"/>
          </p:nvPr>
        </p:nvSpPr>
        <p:spPr/>
        <p:txBody>
          <a:bodyPr/>
          <a:lstStyle/>
          <a:p>
            <a:endParaRPr kumimoji="0" lang="en-US"/>
          </a:p>
        </p:txBody>
      </p:sp>
      <p:sp>
        <p:nvSpPr>
          <p:cNvPr id="4" name="Espace réservé de la date 3"/>
          <p:cNvSpPr>
            <a:spLocks noGrp="1"/>
          </p:cNvSpPr>
          <p:nvPr>
            <p:ph type="dt" sz="half" idx="10"/>
          </p:nvPr>
        </p:nvSpPr>
        <p:spPr/>
        <p:txBody>
          <a:bodyPr/>
          <a:lstStyle/>
          <a:p>
            <a:fld id="{C699CB88-5E1A-4FAC-892A-60949ACB1F6F}" type="datetimeFigureOut">
              <a:rPr lang="en-US" smtClean="0"/>
              <a:pPr/>
              <a:t>4/25/2018</a:t>
            </a:fld>
            <a:endParaRPr lang="en-US"/>
          </a:p>
        </p:txBody>
      </p:sp>
      <p:sp>
        <p:nvSpPr>
          <p:cNvPr id="8" name="Connecteur droit 7"/>
          <p:cNvSpPr>
            <a:spLocks noChangeShapeType="1"/>
          </p:cNvSpPr>
          <p:nvPr/>
        </p:nvSpPr>
        <p:spPr bwMode="auto">
          <a:xfrm>
            <a:off x="168010" y="2687884"/>
            <a:ext cx="973788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00761" tIns="50382" rIns="100761" bIns="50382" anchor="ctr" compatLnSpc="1"/>
          <a:lstStyle/>
          <a:p>
            <a:endParaRPr kumimoji="0" lang="en-US"/>
          </a:p>
        </p:txBody>
      </p:sp>
      <p:sp>
        <p:nvSpPr>
          <p:cNvPr id="10" name="Ellipse 9"/>
          <p:cNvSpPr/>
          <p:nvPr/>
        </p:nvSpPr>
        <p:spPr>
          <a:xfrm>
            <a:off x="4704292" y="2331742"/>
            <a:ext cx="672042" cy="671971"/>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11" name="Ellipse 10"/>
          <p:cNvSpPr/>
          <p:nvPr/>
        </p:nvSpPr>
        <p:spPr>
          <a:xfrm>
            <a:off x="4808458" y="2435895"/>
            <a:ext cx="463709" cy="46366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4788297" y="2424490"/>
            <a:ext cx="504031" cy="486479"/>
          </a:xfrm>
        </p:spPr>
        <p:txBody>
          <a:bodyPr/>
          <a:lstStyle>
            <a:lvl1pPr>
              <a:defRPr>
                <a:solidFill>
                  <a:schemeClr val="accent3">
                    <a:shade val="75000"/>
                  </a:schemeClr>
                </a:solidFill>
              </a:defRPr>
            </a:lvl1pPr>
          </a:lstStyle>
          <a:p>
            <a:fld id="{C00E269E-A01A-7545-B0D9-344E410E1CD1}" type="slidenum">
              <a:rPr lang="fr-FR" smtClean="0"/>
              <a:pPr/>
              <a:t>‹N°›</a:t>
            </a:fld>
            <a:endParaRPr lang="fr-FR"/>
          </a:p>
        </p:txBody>
      </p:sp>
      <p:sp>
        <p:nvSpPr>
          <p:cNvPr id="2" name="Titre 1"/>
          <p:cNvSpPr>
            <a:spLocks noGrp="1"/>
          </p:cNvSpPr>
          <p:nvPr>
            <p:ph type="title"/>
          </p:nvPr>
        </p:nvSpPr>
        <p:spPr>
          <a:xfrm>
            <a:off x="796300" y="587975"/>
            <a:ext cx="8568531" cy="1679928"/>
          </a:xfrm>
        </p:spPr>
        <p:txBody>
          <a:bodyPr anchor="b"/>
          <a:lstStyle>
            <a:lvl1pPr algn="ctr">
              <a:buNone/>
              <a:defRPr sz="4600" b="0" cap="none" baseline="0">
                <a:solidFill>
                  <a:srgbClr val="FFFFFF"/>
                </a:solidFill>
              </a:defRPr>
            </a:lvl1pPr>
          </a:lstStyle>
          <a:p>
            <a:r>
              <a:rPr kumimoji="0" lang="fr-FR" smtClean="0"/>
              <a:t>Cliquez et modifiez le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332663" y="251989"/>
            <a:ext cx="9408583" cy="836604"/>
          </a:xfrm>
        </p:spPr>
        <p:txBody>
          <a:bodyPr/>
          <a:lstStyle/>
          <a:p>
            <a:r>
              <a:rPr kumimoji="0" lang="fr-FR" smtClean="0"/>
              <a:t>Cliquez et modifiez le titre</a:t>
            </a:r>
            <a:endParaRPr kumimoji="0" lang="en-US"/>
          </a:p>
        </p:txBody>
      </p:sp>
      <p:sp>
        <p:nvSpPr>
          <p:cNvPr id="5" name="Espace réservé de la date 4"/>
          <p:cNvSpPr>
            <a:spLocks noGrp="1"/>
          </p:cNvSpPr>
          <p:nvPr>
            <p:ph type="dt" sz="half" idx="10"/>
          </p:nvPr>
        </p:nvSpPr>
        <p:spPr>
          <a:xfrm>
            <a:off x="6384396" y="7065776"/>
            <a:ext cx="3356848" cy="403183"/>
          </a:xfrm>
        </p:spPr>
        <p:txBody>
          <a:bodyPr/>
          <a:lstStyle/>
          <a:p>
            <a:fld id="{C699CB88-5E1A-4FAC-892A-60949ACB1F6F}" type="datetimeFigureOut">
              <a:rPr lang="en-US" smtClean="0"/>
              <a:pPr/>
              <a:t>4/25/2018</a:t>
            </a:fld>
            <a:endParaRPr lang="en-US"/>
          </a:p>
        </p:txBody>
      </p:sp>
      <p:sp>
        <p:nvSpPr>
          <p:cNvPr id="6" name="Espace réservé du pied de page 5"/>
          <p:cNvSpPr>
            <a:spLocks noGrp="1"/>
          </p:cNvSpPr>
          <p:nvPr>
            <p:ph type="ftr" sz="quarter" idx="11"/>
          </p:nvPr>
        </p:nvSpPr>
        <p:spPr/>
        <p:txBody>
          <a:bodyPr/>
          <a:lstStyle/>
          <a:p>
            <a:endParaRPr kumimoji="0" lang="en-US"/>
          </a:p>
        </p:txBody>
      </p:sp>
      <p:sp>
        <p:nvSpPr>
          <p:cNvPr id="7" name="Espace réservé du numéro de diapositive 6"/>
          <p:cNvSpPr>
            <a:spLocks noGrp="1"/>
          </p:cNvSpPr>
          <p:nvPr>
            <p:ph type="sldNum" sz="quarter" idx="12"/>
          </p:nvPr>
        </p:nvSpPr>
        <p:spPr/>
        <p:txBody>
          <a:bodyPr/>
          <a:lstStyle/>
          <a:p>
            <a:fld id="{7DCEFC2F-20FC-8E41-A246-940472343AB7}" type="slidenum">
              <a:rPr lang="fr-FR" smtClean="0"/>
              <a:pPr/>
              <a:t>‹N°›</a:t>
            </a:fld>
            <a:endParaRPr lang="fr-FR"/>
          </a:p>
        </p:txBody>
      </p:sp>
      <p:sp>
        <p:nvSpPr>
          <p:cNvPr id="8" name="Connecteur droit 7"/>
          <p:cNvSpPr>
            <a:spLocks noChangeShapeType="1"/>
          </p:cNvSpPr>
          <p:nvPr/>
        </p:nvSpPr>
        <p:spPr bwMode="auto">
          <a:xfrm flipV="1">
            <a:off x="5030483" y="1736868"/>
            <a:ext cx="9835" cy="5312669"/>
          </a:xfrm>
          <a:prstGeom prst="line">
            <a:avLst/>
          </a:prstGeom>
          <a:noFill/>
          <a:ln w="9525" cap="flat" cmpd="sng" algn="ctr">
            <a:solidFill>
              <a:schemeClr val="tx2"/>
            </a:solidFill>
            <a:prstDash val="sysDash"/>
            <a:round/>
            <a:headEnd type="none" w="med" len="med"/>
            <a:tailEnd type="none" w="med" len="med"/>
          </a:ln>
          <a:effectLst/>
        </p:spPr>
        <p:txBody>
          <a:bodyPr vert="horz" wrap="none" lIns="100761" tIns="50382" rIns="100761" bIns="50382" anchor="ctr" compatLnSpc="1"/>
          <a:lstStyle/>
          <a:p>
            <a:endParaRPr kumimoji="0" lang="en-US"/>
          </a:p>
        </p:txBody>
      </p:sp>
      <p:sp>
        <p:nvSpPr>
          <p:cNvPr id="10" name="Espace réservé du contenu 9"/>
          <p:cNvSpPr>
            <a:spLocks noGrp="1"/>
          </p:cNvSpPr>
          <p:nvPr>
            <p:ph sz="half" idx="1"/>
          </p:nvPr>
        </p:nvSpPr>
        <p:spPr>
          <a:xfrm>
            <a:off x="332661" y="1511935"/>
            <a:ext cx="4452276" cy="5160738"/>
          </a:xfrm>
        </p:spPr>
        <p:txBody>
          <a:bodyPr/>
          <a:lstStyle>
            <a:lvl1pPr>
              <a:defRPr sz="2800"/>
            </a:lvl1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contenu 11"/>
          <p:cNvSpPr>
            <a:spLocks noGrp="1"/>
          </p:cNvSpPr>
          <p:nvPr>
            <p:ph sz="half" idx="2"/>
          </p:nvPr>
        </p:nvSpPr>
        <p:spPr>
          <a:xfrm>
            <a:off x="5292328" y="1511935"/>
            <a:ext cx="4452276" cy="5160738"/>
          </a:xfrm>
        </p:spPr>
        <p:txBody>
          <a:bodyPr/>
          <a:lstStyle>
            <a:lvl1pPr>
              <a:defRPr sz="2800"/>
            </a:lvl1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Ref idx="1001">
        <a:schemeClr val="bg2"/>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flipV="1">
            <a:off x="5040313" y="2425395"/>
            <a:ext cx="0" cy="4616442"/>
          </a:xfrm>
          <a:prstGeom prst="line">
            <a:avLst/>
          </a:prstGeom>
          <a:noFill/>
          <a:ln w="9525" cap="flat" cmpd="sng" algn="ctr">
            <a:solidFill>
              <a:schemeClr val="tx2"/>
            </a:solidFill>
            <a:prstDash val="sysDash"/>
            <a:round/>
            <a:headEnd type="none" w="med" len="med"/>
            <a:tailEnd type="none" w="med" len="med"/>
          </a:ln>
          <a:effectLst/>
        </p:spPr>
        <p:txBody>
          <a:bodyPr vert="horz" wrap="none" lIns="100761" tIns="50382" rIns="100761" bIns="50382" anchor="ctr" compatLnSpc="1"/>
          <a:lstStyle/>
          <a:p>
            <a:endParaRPr kumimoji="0" lang="en-US"/>
          </a:p>
        </p:txBody>
      </p:sp>
      <p:sp>
        <p:nvSpPr>
          <p:cNvPr id="20" name="Rectangle 19"/>
          <p:cNvSpPr>
            <a:spLocks noChangeArrowheads="1"/>
          </p:cNvSpPr>
          <p:nvPr/>
        </p:nvSpPr>
        <p:spPr bwMode="white">
          <a:xfrm>
            <a:off x="0" y="0"/>
            <a:ext cx="10080625" cy="159593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9" name="Rectangle 18"/>
          <p:cNvSpPr>
            <a:spLocks noChangeArrowheads="1"/>
          </p:cNvSpPr>
          <p:nvPr/>
        </p:nvSpPr>
        <p:spPr bwMode="white">
          <a:xfrm>
            <a:off x="0" y="7391682"/>
            <a:ext cx="10080625" cy="16799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21" name="Rectangle 20"/>
          <p:cNvSpPr>
            <a:spLocks noChangeArrowheads="1"/>
          </p:cNvSpPr>
          <p:nvPr/>
        </p:nvSpPr>
        <p:spPr bwMode="white">
          <a:xfrm>
            <a:off x="0" y="0"/>
            <a:ext cx="168010"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22" name="Rectangle 21"/>
          <p:cNvSpPr>
            <a:spLocks noChangeArrowheads="1"/>
          </p:cNvSpPr>
          <p:nvPr/>
        </p:nvSpPr>
        <p:spPr bwMode="white">
          <a:xfrm>
            <a:off x="9912615" y="0"/>
            <a:ext cx="168010"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1" name="Rectangle 10"/>
          <p:cNvSpPr/>
          <p:nvPr/>
        </p:nvSpPr>
        <p:spPr>
          <a:xfrm>
            <a:off x="168010" y="1511937"/>
            <a:ext cx="9737884" cy="1007957"/>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13" name="Rectangle 12"/>
          <p:cNvSpPr>
            <a:spLocks noChangeArrowheads="1"/>
          </p:cNvSpPr>
          <p:nvPr/>
        </p:nvSpPr>
        <p:spPr bwMode="auto">
          <a:xfrm>
            <a:off x="160870" y="7045617"/>
            <a:ext cx="9737884" cy="342705"/>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3" name="Espace réservé du texte 2"/>
          <p:cNvSpPr>
            <a:spLocks noGrp="1"/>
          </p:cNvSpPr>
          <p:nvPr>
            <p:ph type="body" idx="1"/>
          </p:nvPr>
        </p:nvSpPr>
        <p:spPr>
          <a:xfrm>
            <a:off x="332660" y="1679928"/>
            <a:ext cx="4454027" cy="80796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5282109" y="1679929"/>
            <a:ext cx="4455776" cy="806365"/>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400" b="1"/>
            </a:lvl1pPr>
            <a:lvl2pPr>
              <a:buNone/>
              <a:defRPr sz="2200" b="1"/>
            </a:lvl2pPr>
            <a:lvl3pPr>
              <a:buNone/>
              <a:defRPr sz="2000" b="1"/>
            </a:lvl3pPr>
            <a:lvl4pPr>
              <a:buNone/>
              <a:defRPr sz="1800" b="1"/>
            </a:lvl4pPr>
            <a:lvl5pPr>
              <a:buNone/>
              <a:defRPr sz="1800" b="1"/>
            </a:lvl5pPr>
          </a:lstStyle>
          <a:p>
            <a:pPr lvl="0" eaLnBrk="1" latinLnBrk="0" hangingPunct="1"/>
            <a:r>
              <a:rPr kumimoji="0" lang="fr-FR" smtClean="0"/>
              <a:t>Cliquez pour modifier les styles du texte du masque</a:t>
            </a:r>
          </a:p>
        </p:txBody>
      </p:sp>
      <p:sp>
        <p:nvSpPr>
          <p:cNvPr id="7" name="Espace réservé de la date 6"/>
          <p:cNvSpPr>
            <a:spLocks noGrp="1"/>
          </p:cNvSpPr>
          <p:nvPr>
            <p:ph type="dt" sz="half" idx="10"/>
          </p:nvPr>
        </p:nvSpPr>
        <p:spPr/>
        <p:txBody>
          <a:bodyPr/>
          <a:lstStyle/>
          <a:p>
            <a:fld id="{C699CB88-5E1A-4FAC-892A-60949ACB1F6F}" type="datetimeFigureOut">
              <a:rPr lang="en-US" smtClean="0"/>
              <a:pPr/>
              <a:t>4/25/2018</a:t>
            </a:fld>
            <a:endParaRPr lang="en-US"/>
          </a:p>
        </p:txBody>
      </p:sp>
      <p:sp>
        <p:nvSpPr>
          <p:cNvPr id="8" name="Espace réservé du pied de page 7"/>
          <p:cNvSpPr>
            <a:spLocks noGrp="1"/>
          </p:cNvSpPr>
          <p:nvPr>
            <p:ph type="ftr" sz="quarter" idx="11"/>
          </p:nvPr>
        </p:nvSpPr>
        <p:spPr>
          <a:xfrm>
            <a:off x="336024" y="7065776"/>
            <a:ext cx="3948245" cy="403183"/>
          </a:xfrm>
        </p:spPr>
        <p:txBody>
          <a:bodyPr/>
          <a:lstStyle/>
          <a:p>
            <a:endParaRPr kumimoji="0" lang="en-US"/>
          </a:p>
        </p:txBody>
      </p:sp>
      <p:sp>
        <p:nvSpPr>
          <p:cNvPr id="15" name="Connecteur droit 14"/>
          <p:cNvSpPr>
            <a:spLocks noChangeShapeType="1"/>
          </p:cNvSpPr>
          <p:nvPr/>
        </p:nvSpPr>
        <p:spPr bwMode="auto">
          <a:xfrm>
            <a:off x="168010" y="1411139"/>
            <a:ext cx="973788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00761" tIns="50382" rIns="100761" bIns="50382" anchor="ctr" compatLnSpc="1"/>
          <a:lstStyle/>
          <a:p>
            <a:endParaRPr kumimoji="0" lang="en-US"/>
          </a:p>
        </p:txBody>
      </p:sp>
      <p:sp>
        <p:nvSpPr>
          <p:cNvPr id="18" name="Rectangle 17"/>
          <p:cNvSpPr>
            <a:spLocks noChangeArrowheads="1"/>
          </p:cNvSpPr>
          <p:nvPr/>
        </p:nvSpPr>
        <p:spPr bwMode="auto">
          <a:xfrm>
            <a:off x="168010" y="171353"/>
            <a:ext cx="9737884" cy="721697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0761" tIns="50382" rIns="100761" bIns="50382" anchor="ctr" compatLnSpc="1"/>
          <a:lstStyle/>
          <a:p>
            <a:endParaRPr kumimoji="0" lang="en-US" dirty="0"/>
          </a:p>
        </p:txBody>
      </p:sp>
      <p:sp>
        <p:nvSpPr>
          <p:cNvPr id="24" name="Espace réservé du contenu 23"/>
          <p:cNvSpPr>
            <a:spLocks noGrp="1"/>
          </p:cNvSpPr>
          <p:nvPr>
            <p:ph sz="quarter" idx="2"/>
          </p:nvPr>
        </p:nvSpPr>
        <p:spPr>
          <a:xfrm>
            <a:off x="332661" y="2724242"/>
            <a:ext cx="4455636" cy="4209083"/>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6" name="Espace réservé du contenu 25"/>
          <p:cNvSpPr>
            <a:spLocks noGrp="1"/>
          </p:cNvSpPr>
          <p:nvPr>
            <p:ph sz="quarter" idx="4"/>
          </p:nvPr>
        </p:nvSpPr>
        <p:spPr>
          <a:xfrm>
            <a:off x="5292328" y="2724242"/>
            <a:ext cx="4452276" cy="4213259"/>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llipse 24"/>
          <p:cNvSpPr/>
          <p:nvPr/>
        </p:nvSpPr>
        <p:spPr>
          <a:xfrm>
            <a:off x="4704292" y="1053856"/>
            <a:ext cx="672042" cy="671971"/>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27" name="Ellipse 26"/>
          <p:cNvSpPr/>
          <p:nvPr/>
        </p:nvSpPr>
        <p:spPr>
          <a:xfrm>
            <a:off x="4808458" y="1158008"/>
            <a:ext cx="463709" cy="46366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9" name="Espace réservé du numéro de diapositive 8"/>
          <p:cNvSpPr>
            <a:spLocks noGrp="1"/>
          </p:cNvSpPr>
          <p:nvPr>
            <p:ph type="sldNum" sz="quarter" idx="12"/>
          </p:nvPr>
        </p:nvSpPr>
        <p:spPr>
          <a:xfrm>
            <a:off x="4788297" y="1149075"/>
            <a:ext cx="504031" cy="486479"/>
          </a:xfrm>
        </p:spPr>
        <p:txBody>
          <a:bodyPr/>
          <a:lstStyle>
            <a:lvl1pPr algn="ctr">
              <a:defRPr/>
            </a:lvl1pPr>
          </a:lstStyle>
          <a:p>
            <a:fld id="{8DCF8BEF-207D-C640-A4FF-8C8568274005}" type="slidenum">
              <a:rPr lang="fr-FR" smtClean="0"/>
              <a:pPr/>
              <a:t>‹N°›</a:t>
            </a:fld>
            <a:endParaRPr lang="fr-FR"/>
          </a:p>
        </p:txBody>
      </p:sp>
      <p:sp>
        <p:nvSpPr>
          <p:cNvPr id="23" name="Titre 22"/>
          <p:cNvSpPr>
            <a:spLocks noGrp="1"/>
          </p:cNvSpPr>
          <p:nvPr>
            <p:ph type="title"/>
          </p:nvPr>
        </p:nvSpPr>
        <p:spPr/>
        <p:txBody>
          <a:bodyPr rtlCol="0" anchor="b" anchorCtr="0"/>
          <a:lstStyle/>
          <a:p>
            <a:r>
              <a:rPr kumimoji="0" lang="fr-FR" smtClean="0"/>
              <a:t>Cliquez et modifiez le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et modifiez le titre</a:t>
            </a:r>
            <a:endParaRPr kumimoji="0" lang="en-US"/>
          </a:p>
        </p:txBody>
      </p:sp>
      <p:sp>
        <p:nvSpPr>
          <p:cNvPr id="3" name="Espace réservé de la date 2"/>
          <p:cNvSpPr>
            <a:spLocks noGrp="1"/>
          </p:cNvSpPr>
          <p:nvPr>
            <p:ph type="dt" sz="half" idx="10"/>
          </p:nvPr>
        </p:nvSpPr>
        <p:spPr/>
        <p:txBody>
          <a:bodyPr/>
          <a:lstStyle/>
          <a:p>
            <a:fld id="{C699CB88-5E1A-4FAC-892A-60949ACB1F6F}" type="datetimeFigureOut">
              <a:rPr lang="en-US" smtClean="0"/>
              <a:pPr/>
              <a:t>4/25/2018</a:t>
            </a:fld>
            <a:endParaRPr lang="en-US"/>
          </a:p>
        </p:txBody>
      </p:sp>
      <p:sp>
        <p:nvSpPr>
          <p:cNvPr id="4" name="Espace réservé du pied de page 3"/>
          <p:cNvSpPr>
            <a:spLocks noGrp="1"/>
          </p:cNvSpPr>
          <p:nvPr>
            <p:ph type="ftr" sz="quarter" idx="11"/>
          </p:nvPr>
        </p:nvSpPr>
        <p:spPr/>
        <p:txBody>
          <a:bodyPr/>
          <a:lstStyle/>
          <a:p>
            <a:endParaRPr kumimoji="0" lang="en-US"/>
          </a:p>
        </p:txBody>
      </p:sp>
      <p:sp>
        <p:nvSpPr>
          <p:cNvPr id="5" name="Espace réservé du numéro de diapositive 4"/>
          <p:cNvSpPr>
            <a:spLocks noGrp="1"/>
          </p:cNvSpPr>
          <p:nvPr>
            <p:ph type="sldNum" sz="quarter" idx="12"/>
          </p:nvPr>
        </p:nvSpPr>
        <p:spPr>
          <a:xfrm>
            <a:off x="4788297" y="1142024"/>
            <a:ext cx="504031" cy="486479"/>
          </a:xfrm>
        </p:spPr>
        <p:txBody>
          <a:bodyPr/>
          <a:lstStyle/>
          <a:p>
            <a:fld id="{F2084E48-4051-634A-BF46-7310AD14FB55}" type="slidenum">
              <a:rPr lang="fr-FR" smtClean="0"/>
              <a:pPr/>
              <a:t>‹N°›</a:t>
            </a:fld>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7391682"/>
            <a:ext cx="10080625" cy="16799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8" name="Rectangle 7"/>
          <p:cNvSpPr>
            <a:spLocks noChangeArrowheads="1"/>
          </p:cNvSpPr>
          <p:nvPr/>
        </p:nvSpPr>
        <p:spPr bwMode="white">
          <a:xfrm>
            <a:off x="0" y="2"/>
            <a:ext cx="10080625" cy="17135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0" name="Rectangle 9"/>
          <p:cNvSpPr>
            <a:spLocks noChangeArrowheads="1"/>
          </p:cNvSpPr>
          <p:nvPr/>
        </p:nvSpPr>
        <p:spPr bwMode="white">
          <a:xfrm>
            <a:off x="9912615" y="0"/>
            <a:ext cx="168010"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9" name="Rectangle 8"/>
          <p:cNvSpPr>
            <a:spLocks noChangeArrowheads="1"/>
          </p:cNvSpPr>
          <p:nvPr/>
        </p:nvSpPr>
        <p:spPr bwMode="white">
          <a:xfrm>
            <a:off x="0" y="0"/>
            <a:ext cx="168010"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5" name="Rectangle 4"/>
          <p:cNvSpPr>
            <a:spLocks noChangeArrowheads="1"/>
          </p:cNvSpPr>
          <p:nvPr/>
        </p:nvSpPr>
        <p:spPr bwMode="auto">
          <a:xfrm>
            <a:off x="161290" y="7045621"/>
            <a:ext cx="9737884" cy="34123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6" name="Rectangle 5"/>
          <p:cNvSpPr>
            <a:spLocks noChangeArrowheads="1"/>
          </p:cNvSpPr>
          <p:nvPr/>
        </p:nvSpPr>
        <p:spPr bwMode="auto">
          <a:xfrm>
            <a:off x="168010" y="174712"/>
            <a:ext cx="9737884" cy="721697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0761" tIns="50382" rIns="100761" bIns="50382" anchor="ctr" compatLnSpc="1"/>
          <a:lstStyle/>
          <a:p>
            <a:endParaRPr kumimoji="0" lang="en-US" dirty="0"/>
          </a:p>
        </p:txBody>
      </p:sp>
      <p:sp>
        <p:nvSpPr>
          <p:cNvPr id="2" name="Espace réservé de la date 1"/>
          <p:cNvSpPr>
            <a:spLocks noGrp="1"/>
          </p:cNvSpPr>
          <p:nvPr>
            <p:ph type="dt" sz="half" idx="10"/>
          </p:nvPr>
        </p:nvSpPr>
        <p:spPr/>
        <p:txBody>
          <a:bodyPr/>
          <a:lstStyle/>
          <a:p>
            <a:fld id="{C699CB88-5E1A-4FAC-892A-60949ACB1F6F}" type="datetimeFigureOut">
              <a:rPr lang="en-US" smtClean="0"/>
              <a:pPr/>
              <a:t>4/25/2018</a:t>
            </a:fld>
            <a:endParaRPr lang="en-US"/>
          </a:p>
        </p:txBody>
      </p:sp>
      <p:sp>
        <p:nvSpPr>
          <p:cNvPr id="3" name="Espace réservé du pied de page 2"/>
          <p:cNvSpPr>
            <a:spLocks noGrp="1"/>
          </p:cNvSpPr>
          <p:nvPr>
            <p:ph type="ftr" sz="quarter" idx="11"/>
          </p:nvPr>
        </p:nvSpPr>
        <p:spPr/>
        <p:txBody>
          <a:bodyPr/>
          <a:lstStyle/>
          <a:p>
            <a:endParaRPr kumimoji="0" lang="en-US"/>
          </a:p>
        </p:txBody>
      </p:sp>
      <p:sp>
        <p:nvSpPr>
          <p:cNvPr id="4" name="Espace réservé du numéro de diapositive 3"/>
          <p:cNvSpPr>
            <a:spLocks noGrp="1"/>
          </p:cNvSpPr>
          <p:nvPr>
            <p:ph type="sldNum" sz="quarter" idx="12"/>
          </p:nvPr>
        </p:nvSpPr>
        <p:spPr>
          <a:xfrm>
            <a:off x="4704292" y="6971700"/>
            <a:ext cx="672042" cy="486478"/>
          </a:xfrm>
        </p:spPr>
        <p:txBody>
          <a:bodyPr/>
          <a:lstStyle>
            <a:lvl1pPr>
              <a:defRPr>
                <a:solidFill>
                  <a:srgbClr val="FFFFFF"/>
                </a:solidFill>
              </a:defRPr>
            </a:lvl1pPr>
          </a:lstStyle>
          <a:p>
            <a:fld id="{ECC6705E-EA34-F542-B981-9146071B08B3}"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96925" y="4857754"/>
            <a:ext cx="8567738" cy="15017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96925" y="3203575"/>
            <a:ext cx="8567738" cy="1654175"/>
          </a:xfrm>
        </p:spPr>
        <p:txBody>
          <a:bodyPr anchor="b"/>
          <a:lstStyle>
            <a:lvl1pPr marL="0" indent="0">
              <a:buNone/>
              <a:defRPr sz="2000"/>
            </a:lvl1pPr>
            <a:lvl2pPr marL="457010" indent="0">
              <a:buNone/>
              <a:defRPr sz="1800"/>
            </a:lvl2pPr>
            <a:lvl3pPr marL="914021" indent="0">
              <a:buNone/>
              <a:defRPr sz="1700"/>
            </a:lvl3pPr>
            <a:lvl4pPr marL="1371031" indent="0">
              <a:buNone/>
              <a:defRPr sz="1400"/>
            </a:lvl4pPr>
            <a:lvl5pPr marL="1828041" indent="0">
              <a:buNone/>
              <a:defRPr sz="1400"/>
            </a:lvl5pPr>
            <a:lvl6pPr marL="2285052" indent="0">
              <a:buNone/>
              <a:defRPr sz="1400"/>
            </a:lvl6pPr>
            <a:lvl7pPr marL="2742063" indent="0">
              <a:buNone/>
              <a:defRPr sz="1400"/>
            </a:lvl7pPr>
            <a:lvl8pPr marL="3199073" indent="0">
              <a:buNone/>
              <a:defRPr sz="1400"/>
            </a:lvl8pPr>
            <a:lvl9pPr marL="3656083" indent="0">
              <a:buNone/>
              <a:defRPr sz="1400"/>
            </a:lvl9pPr>
          </a:lstStyle>
          <a:p>
            <a:pPr lvl="0"/>
            <a:r>
              <a:rPr lang="fr-FR" smtClean="0"/>
              <a:t>Modifiez les styles du texte du masque</a:t>
            </a:r>
          </a:p>
        </p:txBody>
      </p:sp>
      <p:sp>
        <p:nvSpPr>
          <p:cNvPr id="4" name="Rectangle 14"/>
          <p:cNvSpPr>
            <a:spLocks noGrp="1" noChangeArrowheads="1"/>
          </p:cNvSpPr>
          <p:nvPr>
            <p:ph type="sldNum" idx="10"/>
          </p:nvPr>
        </p:nvSpPr>
        <p:spPr>
          <a:ln/>
        </p:spPr>
        <p:txBody>
          <a:bodyPr/>
          <a:lstStyle>
            <a:lvl1pPr>
              <a:defRPr/>
            </a:lvl1pPr>
          </a:lstStyle>
          <a:p>
            <a:fld id="{53992B7D-7302-B443-8333-EF9B665AB356}" type="slidenum">
              <a:rPr lang="fr-FR"/>
              <a:pPr/>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68010" y="167993"/>
            <a:ext cx="9737884" cy="33598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5" name="Rectangle 14"/>
          <p:cNvSpPr>
            <a:spLocks noChangeArrowheads="1"/>
          </p:cNvSpPr>
          <p:nvPr/>
        </p:nvSpPr>
        <p:spPr bwMode="white">
          <a:xfrm>
            <a:off x="0" y="7391682"/>
            <a:ext cx="10080625" cy="16799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8" name="Rectangle 17"/>
          <p:cNvSpPr>
            <a:spLocks noChangeArrowheads="1"/>
          </p:cNvSpPr>
          <p:nvPr/>
        </p:nvSpPr>
        <p:spPr bwMode="white">
          <a:xfrm>
            <a:off x="9912615" y="0"/>
            <a:ext cx="168010"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6" name="Rectangle 15"/>
          <p:cNvSpPr>
            <a:spLocks noChangeArrowheads="1"/>
          </p:cNvSpPr>
          <p:nvPr/>
        </p:nvSpPr>
        <p:spPr bwMode="white">
          <a:xfrm>
            <a:off x="0" y="0"/>
            <a:ext cx="10080625" cy="13103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7" name="Rectangle 16"/>
          <p:cNvSpPr>
            <a:spLocks noChangeArrowheads="1"/>
          </p:cNvSpPr>
          <p:nvPr/>
        </p:nvSpPr>
        <p:spPr bwMode="white">
          <a:xfrm>
            <a:off x="0" y="0"/>
            <a:ext cx="168010"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3" name="Rectangle 12"/>
          <p:cNvSpPr/>
          <p:nvPr/>
        </p:nvSpPr>
        <p:spPr>
          <a:xfrm>
            <a:off x="168010" y="671971"/>
            <a:ext cx="3024188" cy="6467722"/>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2" name="Titre 1"/>
          <p:cNvSpPr>
            <a:spLocks noGrp="1"/>
          </p:cNvSpPr>
          <p:nvPr>
            <p:ph type="title"/>
          </p:nvPr>
        </p:nvSpPr>
        <p:spPr>
          <a:xfrm>
            <a:off x="420026" y="1007960"/>
            <a:ext cx="2604161" cy="1091953"/>
          </a:xfrm>
        </p:spPr>
        <p:txBody>
          <a:bodyPr anchor="b">
            <a:noAutofit/>
          </a:bodyPr>
          <a:lstStyle>
            <a:lvl1pPr algn="l">
              <a:buNone/>
              <a:defRPr sz="2400" b="1">
                <a:solidFill>
                  <a:srgbClr val="FFFFFF"/>
                </a:solidFill>
              </a:defRPr>
            </a:lvl1pPr>
          </a:lstStyle>
          <a:p>
            <a:r>
              <a:rPr kumimoji="0" lang="fr-FR" smtClean="0"/>
              <a:t>Cliquez et modifiez le titre</a:t>
            </a:r>
            <a:endParaRPr kumimoji="0" lang="en-US"/>
          </a:p>
        </p:txBody>
      </p:sp>
      <p:sp>
        <p:nvSpPr>
          <p:cNvPr id="3" name="Espace réservé du texte 2"/>
          <p:cNvSpPr>
            <a:spLocks noGrp="1"/>
          </p:cNvSpPr>
          <p:nvPr>
            <p:ph type="body" idx="2"/>
          </p:nvPr>
        </p:nvSpPr>
        <p:spPr>
          <a:xfrm>
            <a:off x="420026" y="2183910"/>
            <a:ext cx="2604161" cy="4569054"/>
          </a:xfrm>
        </p:spPr>
        <p:txBody>
          <a:bodyPr/>
          <a:lstStyle>
            <a:lvl1pPr marL="0" indent="0">
              <a:spcAft>
                <a:spcPts val="1102"/>
              </a:spcAft>
              <a:buNone/>
              <a:defRPr sz="1800">
                <a:solidFill>
                  <a:srgbClr val="FFFFFF"/>
                </a:solidFill>
              </a:defRPr>
            </a:lvl1pPr>
            <a:lvl2pPr>
              <a:buNone/>
              <a:defRPr sz="1300"/>
            </a:lvl2pPr>
            <a:lvl3pPr>
              <a:buNone/>
              <a:defRPr sz="1100"/>
            </a:lvl3pPr>
            <a:lvl4pPr>
              <a:buNone/>
              <a:defRPr sz="1000"/>
            </a:lvl4pPr>
            <a:lvl5pPr>
              <a:buNone/>
              <a:defRPr sz="1000"/>
            </a:lvl5pPr>
          </a:lstStyle>
          <a:p>
            <a:pPr lvl="0" eaLnBrk="1" latinLnBrk="0" hangingPunct="1"/>
            <a:r>
              <a:rPr kumimoji="0" lang="fr-FR" smtClean="0"/>
              <a:t>Cliquez pour modifier les styles du texte du masque</a:t>
            </a:r>
          </a:p>
        </p:txBody>
      </p:sp>
      <p:sp>
        <p:nvSpPr>
          <p:cNvPr id="8" name="Rectangle 7"/>
          <p:cNvSpPr>
            <a:spLocks noChangeArrowheads="1"/>
          </p:cNvSpPr>
          <p:nvPr/>
        </p:nvSpPr>
        <p:spPr bwMode="auto">
          <a:xfrm>
            <a:off x="168010" y="167993"/>
            <a:ext cx="9737884" cy="721697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0761" tIns="50382" rIns="100761" bIns="50382" anchor="ctr" compatLnSpc="1"/>
          <a:lstStyle/>
          <a:p>
            <a:endParaRPr kumimoji="0" lang="en-US" dirty="0"/>
          </a:p>
        </p:txBody>
      </p:sp>
      <p:sp>
        <p:nvSpPr>
          <p:cNvPr id="9" name="Connecteur droit 8"/>
          <p:cNvSpPr>
            <a:spLocks noChangeShapeType="1"/>
          </p:cNvSpPr>
          <p:nvPr/>
        </p:nvSpPr>
        <p:spPr bwMode="auto">
          <a:xfrm>
            <a:off x="168010" y="587975"/>
            <a:ext cx="973788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00761" tIns="50382" rIns="100761" bIns="50382" anchor="ctr" compatLnSpc="1"/>
          <a:lstStyle/>
          <a:p>
            <a:endParaRPr kumimoji="0" lang="en-US"/>
          </a:p>
        </p:txBody>
      </p:sp>
      <p:sp>
        <p:nvSpPr>
          <p:cNvPr id="20" name="Espace réservé du contenu 19"/>
          <p:cNvSpPr>
            <a:spLocks noGrp="1"/>
          </p:cNvSpPr>
          <p:nvPr>
            <p:ph sz="quarter" idx="1"/>
          </p:nvPr>
        </p:nvSpPr>
        <p:spPr>
          <a:xfrm>
            <a:off x="3444216" y="755967"/>
            <a:ext cx="6216385" cy="5963744"/>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llipse 9"/>
          <p:cNvSpPr/>
          <p:nvPr/>
        </p:nvSpPr>
        <p:spPr>
          <a:xfrm>
            <a:off x="1428088" y="251989"/>
            <a:ext cx="672042" cy="671971"/>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11" name="Ellipse 10"/>
          <p:cNvSpPr/>
          <p:nvPr/>
        </p:nvSpPr>
        <p:spPr>
          <a:xfrm>
            <a:off x="1532256" y="356145"/>
            <a:ext cx="463709" cy="46366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512095" y="344740"/>
            <a:ext cx="504031" cy="486479"/>
          </a:xfrm>
        </p:spPr>
        <p:txBody>
          <a:bodyPr/>
          <a:lstStyle>
            <a:lvl1pPr>
              <a:defRPr>
                <a:solidFill>
                  <a:schemeClr val="accent3">
                    <a:shade val="75000"/>
                  </a:schemeClr>
                </a:solidFill>
              </a:defRPr>
            </a:lvl1pPr>
          </a:lstStyle>
          <a:p>
            <a:fld id="{13AF6D19-98A6-F143-BD35-081215AD3D36}" type="slidenum">
              <a:rPr lang="fr-FR" smtClean="0"/>
              <a:pPr/>
              <a:t>‹N°›</a:t>
            </a:fld>
            <a:endParaRPr lang="fr-FR"/>
          </a:p>
        </p:txBody>
      </p:sp>
      <p:sp>
        <p:nvSpPr>
          <p:cNvPr id="21" name="Rectangle 20"/>
          <p:cNvSpPr>
            <a:spLocks noChangeArrowheads="1"/>
          </p:cNvSpPr>
          <p:nvPr/>
        </p:nvSpPr>
        <p:spPr bwMode="auto">
          <a:xfrm>
            <a:off x="164650" y="7042013"/>
            <a:ext cx="9737884" cy="34123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5" name="Espace réservé de la date 4"/>
          <p:cNvSpPr>
            <a:spLocks noGrp="1"/>
          </p:cNvSpPr>
          <p:nvPr>
            <p:ph type="dt" sz="half" idx="10"/>
          </p:nvPr>
        </p:nvSpPr>
        <p:spPr/>
        <p:txBody>
          <a:bodyPr/>
          <a:lstStyle/>
          <a:p>
            <a:fld id="{C699CB88-5E1A-4FAC-892A-60949ACB1F6F}" type="datetimeFigureOut">
              <a:rPr lang="en-US" smtClean="0"/>
              <a:pPr/>
              <a:t>4/25/2018</a:t>
            </a:fld>
            <a:endParaRPr lang="en-US"/>
          </a:p>
        </p:txBody>
      </p:sp>
      <p:sp>
        <p:nvSpPr>
          <p:cNvPr id="6" name="Espace réservé du pied de page 5"/>
          <p:cNvSpPr>
            <a:spLocks noGrp="1"/>
          </p:cNvSpPr>
          <p:nvPr>
            <p:ph type="ftr" sz="quarter" idx="11"/>
          </p:nvPr>
        </p:nvSpPr>
        <p:spPr>
          <a:xfrm>
            <a:off x="332663" y="7066776"/>
            <a:ext cx="3729831" cy="403183"/>
          </a:xfrm>
        </p:spPr>
        <p:txBody>
          <a:bodyPr/>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1" name="Connecteur droit 20"/>
          <p:cNvSpPr>
            <a:spLocks noChangeShapeType="1"/>
          </p:cNvSpPr>
          <p:nvPr/>
        </p:nvSpPr>
        <p:spPr bwMode="auto">
          <a:xfrm>
            <a:off x="168010" y="587975"/>
            <a:ext cx="973788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00761" tIns="50382" rIns="100761" bIns="50382" anchor="ctr" compatLnSpc="1"/>
          <a:lstStyle/>
          <a:p>
            <a:endParaRPr kumimoji="0" lang="en-US"/>
          </a:p>
        </p:txBody>
      </p:sp>
      <p:sp>
        <p:nvSpPr>
          <p:cNvPr id="19" name="Rectangle 18"/>
          <p:cNvSpPr>
            <a:spLocks noChangeArrowheads="1"/>
          </p:cNvSpPr>
          <p:nvPr/>
        </p:nvSpPr>
        <p:spPr bwMode="white">
          <a:xfrm>
            <a:off x="0" y="7391682"/>
            <a:ext cx="10080625" cy="16799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6" name="Rectangle 15"/>
          <p:cNvSpPr>
            <a:spLocks noChangeArrowheads="1"/>
          </p:cNvSpPr>
          <p:nvPr/>
        </p:nvSpPr>
        <p:spPr bwMode="white">
          <a:xfrm>
            <a:off x="9912615" y="0"/>
            <a:ext cx="168010"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7" name="Rectangle 16"/>
          <p:cNvSpPr>
            <a:spLocks noChangeArrowheads="1"/>
          </p:cNvSpPr>
          <p:nvPr/>
        </p:nvSpPr>
        <p:spPr bwMode="white">
          <a:xfrm>
            <a:off x="0" y="1"/>
            <a:ext cx="10080625" cy="16799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8" name="Rectangle 17"/>
          <p:cNvSpPr>
            <a:spLocks noChangeArrowheads="1"/>
          </p:cNvSpPr>
          <p:nvPr/>
        </p:nvSpPr>
        <p:spPr bwMode="white">
          <a:xfrm>
            <a:off x="0" y="0"/>
            <a:ext cx="168010"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dirty="0"/>
          </a:p>
        </p:txBody>
      </p:sp>
      <p:sp>
        <p:nvSpPr>
          <p:cNvPr id="20" name="Rectangle 19"/>
          <p:cNvSpPr>
            <a:spLocks noChangeArrowheads="1"/>
          </p:cNvSpPr>
          <p:nvPr/>
        </p:nvSpPr>
        <p:spPr bwMode="auto">
          <a:xfrm>
            <a:off x="168010" y="167993"/>
            <a:ext cx="9737884" cy="33262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8" name="Rectangle 7"/>
          <p:cNvSpPr/>
          <p:nvPr/>
        </p:nvSpPr>
        <p:spPr>
          <a:xfrm>
            <a:off x="168010" y="671971"/>
            <a:ext cx="3024188" cy="6467722"/>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15" name="Rectangle 14"/>
          <p:cNvSpPr>
            <a:spLocks noChangeArrowheads="1"/>
          </p:cNvSpPr>
          <p:nvPr/>
        </p:nvSpPr>
        <p:spPr bwMode="auto">
          <a:xfrm>
            <a:off x="168010" y="171353"/>
            <a:ext cx="9737884" cy="721697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0761" tIns="50382" rIns="100761" bIns="50382" anchor="ctr" compatLnSpc="1"/>
          <a:lstStyle/>
          <a:p>
            <a:endParaRPr kumimoji="0" lang="en-US" dirty="0"/>
          </a:p>
        </p:txBody>
      </p:sp>
      <p:sp>
        <p:nvSpPr>
          <p:cNvPr id="12" name="Ellipse 11"/>
          <p:cNvSpPr/>
          <p:nvPr/>
        </p:nvSpPr>
        <p:spPr>
          <a:xfrm>
            <a:off x="1428088" y="251989"/>
            <a:ext cx="672042" cy="671971"/>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13" name="Ellipse 12"/>
          <p:cNvSpPr/>
          <p:nvPr/>
        </p:nvSpPr>
        <p:spPr>
          <a:xfrm>
            <a:off x="1532256" y="356145"/>
            <a:ext cx="463709" cy="46366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512095" y="344740"/>
            <a:ext cx="504031" cy="486479"/>
          </a:xfrm>
        </p:spPr>
        <p:txBody>
          <a:bodyPr/>
          <a:lstStyle/>
          <a:p>
            <a:fld id="{51C3DEEA-AEFD-A348-96CC-1E19038AFCFD}" type="slidenum">
              <a:rPr lang="fr-FR" smtClean="0"/>
              <a:pPr/>
              <a:t>‹N°›</a:t>
            </a:fld>
            <a:endParaRPr lang="fr-FR"/>
          </a:p>
        </p:txBody>
      </p:sp>
      <p:sp>
        <p:nvSpPr>
          <p:cNvPr id="2" name="Titre 1"/>
          <p:cNvSpPr>
            <a:spLocks noGrp="1"/>
          </p:cNvSpPr>
          <p:nvPr>
            <p:ph type="title"/>
          </p:nvPr>
        </p:nvSpPr>
        <p:spPr>
          <a:xfrm>
            <a:off x="3307705" y="5543762"/>
            <a:ext cx="6468401" cy="1343942"/>
          </a:xfrm>
        </p:spPr>
        <p:txBody>
          <a:bodyPr anchor="t">
            <a:noAutofit/>
          </a:bodyPr>
          <a:lstStyle>
            <a:lvl1pPr algn="l">
              <a:buNone/>
              <a:defRPr sz="2600" b="1">
                <a:solidFill>
                  <a:schemeClr val="tx2"/>
                </a:solidFill>
              </a:defRPr>
            </a:lvl1pPr>
          </a:lstStyle>
          <a:p>
            <a:r>
              <a:rPr kumimoji="0" lang="fr-FR" smtClean="0"/>
              <a:t>Cliquez et modifiez le titre</a:t>
            </a:r>
            <a:endParaRPr kumimoji="0" lang="en-US"/>
          </a:p>
        </p:txBody>
      </p:sp>
      <p:sp>
        <p:nvSpPr>
          <p:cNvPr id="3" name="Espace réservé pour une image  2"/>
          <p:cNvSpPr>
            <a:spLocks noGrp="1"/>
          </p:cNvSpPr>
          <p:nvPr>
            <p:ph type="pic" idx="1"/>
          </p:nvPr>
        </p:nvSpPr>
        <p:spPr>
          <a:xfrm>
            <a:off x="3307705" y="671971"/>
            <a:ext cx="6468401" cy="4703798"/>
          </a:xfrm>
        </p:spPr>
        <p:txBody>
          <a:bodyPr/>
          <a:lstStyle>
            <a:lvl1pPr marL="0" indent="0">
              <a:buNone/>
              <a:defRPr sz="3500"/>
            </a:lvl1pPr>
          </a:lstStyle>
          <a:p>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420027" y="1091953"/>
            <a:ext cx="2688167" cy="5795751"/>
          </a:xfrm>
        </p:spPr>
        <p:txBody>
          <a:bodyPr/>
          <a:lstStyle>
            <a:lvl1pPr marL="0" indent="0">
              <a:spcAft>
                <a:spcPts val="1102"/>
              </a:spcAft>
              <a:buFontTx/>
              <a:buNone/>
              <a:defRPr sz="1800">
                <a:solidFill>
                  <a:srgbClr val="FFFFFF"/>
                </a:solidFill>
              </a:defRPr>
            </a:lvl1pPr>
            <a:lvl2pPr>
              <a:defRPr sz="1300"/>
            </a:lvl2pPr>
            <a:lvl3pPr>
              <a:defRPr sz="1100"/>
            </a:lvl3pPr>
            <a:lvl4pPr>
              <a:defRPr sz="1000"/>
            </a:lvl4pPr>
            <a:lvl5pPr>
              <a:defRPr sz="1000"/>
            </a:lvl5pPr>
          </a:lstStyle>
          <a:p>
            <a:pPr lvl="0" eaLnBrk="1" latinLnBrk="0" hangingPunct="1"/>
            <a:r>
              <a:rPr kumimoji="0" lang="fr-FR" smtClean="0"/>
              <a:t>Cliquez pour modifier les styles du texte du masque</a:t>
            </a:r>
          </a:p>
        </p:txBody>
      </p:sp>
      <p:sp>
        <p:nvSpPr>
          <p:cNvPr id="22" name="Rectangle 21"/>
          <p:cNvSpPr>
            <a:spLocks noChangeArrowheads="1"/>
          </p:cNvSpPr>
          <p:nvPr/>
        </p:nvSpPr>
        <p:spPr bwMode="auto">
          <a:xfrm>
            <a:off x="164650" y="7042013"/>
            <a:ext cx="9737884" cy="34123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5" name="Espace réservé de la date 4"/>
          <p:cNvSpPr>
            <a:spLocks noGrp="1"/>
          </p:cNvSpPr>
          <p:nvPr>
            <p:ph type="dt" sz="half" idx="10"/>
          </p:nvPr>
        </p:nvSpPr>
        <p:spPr>
          <a:xfrm>
            <a:off x="6381036" y="7060312"/>
            <a:ext cx="3356848" cy="403183"/>
          </a:xfrm>
        </p:spPr>
        <p:txBody>
          <a:bodyPr/>
          <a:lstStyle/>
          <a:p>
            <a:fld id="{C699CB88-5E1A-4FAC-892A-60949ACB1F6F}" type="datetimeFigureOut">
              <a:rPr lang="en-US" smtClean="0"/>
              <a:pPr/>
              <a:t>4/25/2018</a:t>
            </a:fld>
            <a:endParaRPr lang="en-US"/>
          </a:p>
        </p:txBody>
      </p:sp>
      <p:sp>
        <p:nvSpPr>
          <p:cNvPr id="6" name="Espace réservé du pied de page 5"/>
          <p:cNvSpPr>
            <a:spLocks noGrp="1"/>
          </p:cNvSpPr>
          <p:nvPr>
            <p:ph type="ftr" sz="quarter" idx="11"/>
          </p:nvPr>
        </p:nvSpPr>
        <p:spPr>
          <a:xfrm>
            <a:off x="332664" y="7066776"/>
            <a:ext cx="3951605" cy="403183"/>
          </a:xfrm>
        </p:spPr>
        <p:txBody>
          <a:bodyPr/>
          <a:lstStyle/>
          <a:p>
            <a:endParaRPr kumimoji="0"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et modifiez le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C699CB88-5E1A-4FAC-892A-60949ACB1F6F}" type="datetimeFigureOut">
              <a:rPr lang="en-US" smtClean="0"/>
              <a:pPr/>
              <a:t>4/25/2018</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C56B50EE-A4D1-8B4C-899F-933B1438C3DE}"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7391682"/>
            <a:ext cx="10080625" cy="16799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8" name="Rectangle 7"/>
          <p:cNvSpPr>
            <a:spLocks noChangeArrowheads="1"/>
          </p:cNvSpPr>
          <p:nvPr/>
        </p:nvSpPr>
        <p:spPr bwMode="white">
          <a:xfrm>
            <a:off x="7728479" y="0"/>
            <a:ext cx="2352146"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9" name="Rectangle 8"/>
          <p:cNvSpPr>
            <a:spLocks noChangeArrowheads="1"/>
          </p:cNvSpPr>
          <p:nvPr/>
        </p:nvSpPr>
        <p:spPr bwMode="white">
          <a:xfrm>
            <a:off x="0" y="2"/>
            <a:ext cx="10080625" cy="17135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0" name="Rectangle 9"/>
          <p:cNvSpPr>
            <a:spLocks noChangeArrowheads="1"/>
          </p:cNvSpPr>
          <p:nvPr/>
        </p:nvSpPr>
        <p:spPr bwMode="white">
          <a:xfrm>
            <a:off x="0" y="0"/>
            <a:ext cx="168010"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1" name="Rectangle 10"/>
          <p:cNvSpPr>
            <a:spLocks noChangeArrowheads="1"/>
          </p:cNvSpPr>
          <p:nvPr/>
        </p:nvSpPr>
        <p:spPr bwMode="auto">
          <a:xfrm>
            <a:off x="161290" y="7045621"/>
            <a:ext cx="9737884" cy="34123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2" name="Rectangle 11"/>
          <p:cNvSpPr>
            <a:spLocks noChangeArrowheads="1"/>
          </p:cNvSpPr>
          <p:nvPr/>
        </p:nvSpPr>
        <p:spPr bwMode="auto">
          <a:xfrm>
            <a:off x="168010" y="171353"/>
            <a:ext cx="9737884" cy="721697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0761" tIns="50382" rIns="100761" bIns="50382" anchor="ctr" compatLnSpc="1"/>
          <a:lstStyle/>
          <a:p>
            <a:endParaRPr kumimoji="0" lang="en-US" dirty="0"/>
          </a:p>
        </p:txBody>
      </p:sp>
      <p:sp>
        <p:nvSpPr>
          <p:cNvPr id="13" name="Connecteur droit 12"/>
          <p:cNvSpPr>
            <a:spLocks noChangeShapeType="1"/>
          </p:cNvSpPr>
          <p:nvPr/>
        </p:nvSpPr>
        <p:spPr bwMode="auto">
          <a:xfrm rot="5400000">
            <a:off x="4434156" y="3613525"/>
            <a:ext cx="688434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100761" tIns="50382" rIns="100761" bIns="50382" anchor="ctr" compatLnSpc="1"/>
          <a:lstStyle/>
          <a:p>
            <a:endParaRPr kumimoji="0" lang="en-US"/>
          </a:p>
        </p:txBody>
      </p:sp>
      <p:sp>
        <p:nvSpPr>
          <p:cNvPr id="14" name="Ellipse 13"/>
          <p:cNvSpPr/>
          <p:nvPr/>
        </p:nvSpPr>
        <p:spPr>
          <a:xfrm>
            <a:off x="7540307" y="3225112"/>
            <a:ext cx="672042" cy="671971"/>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15" name="Ellipse 14"/>
          <p:cNvSpPr/>
          <p:nvPr/>
        </p:nvSpPr>
        <p:spPr>
          <a:xfrm>
            <a:off x="7644476" y="3329267"/>
            <a:ext cx="463709" cy="46366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7624315" y="3317862"/>
            <a:ext cx="504031" cy="486479"/>
          </a:xfrm>
        </p:spPr>
        <p:txBody>
          <a:bodyPr/>
          <a:lstStyle/>
          <a:p>
            <a:fld id="{AC8AC65B-2CB4-744A-ACA1-D9D7A5EBE29C}" type="slidenum">
              <a:rPr lang="fr-FR" smtClean="0"/>
              <a:pPr/>
              <a:t>‹N°›</a:t>
            </a:fld>
            <a:endParaRPr lang="fr-FR"/>
          </a:p>
        </p:txBody>
      </p:sp>
      <p:sp>
        <p:nvSpPr>
          <p:cNvPr id="3" name="Espace réservé du texte vertical 2"/>
          <p:cNvSpPr>
            <a:spLocks noGrp="1"/>
          </p:cNvSpPr>
          <p:nvPr>
            <p:ph type="body" orient="vert" idx="1"/>
          </p:nvPr>
        </p:nvSpPr>
        <p:spPr>
          <a:xfrm>
            <a:off x="336021" y="335986"/>
            <a:ext cx="7224448" cy="6416978"/>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C699CB88-5E1A-4FAC-892A-60949ACB1F6F}" type="datetimeFigureOut">
              <a:rPr lang="en-US" smtClean="0"/>
              <a:pPr/>
              <a:t>4/25/2018</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2" name="Titre vertical 1"/>
          <p:cNvSpPr>
            <a:spLocks noGrp="1"/>
          </p:cNvSpPr>
          <p:nvPr>
            <p:ph type="title" orient="vert"/>
          </p:nvPr>
        </p:nvSpPr>
        <p:spPr>
          <a:xfrm>
            <a:off x="8148505" y="335990"/>
            <a:ext cx="1596099" cy="6450223"/>
          </a:xfrm>
        </p:spPr>
        <p:txBody>
          <a:bodyPr vert="eaVert"/>
          <a:lstStyle/>
          <a:p>
            <a:r>
              <a:rPr kumimoji="0" lang="fr-FR" smtClean="0"/>
              <a:t>Cliquez et modifiez le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503238" y="2133600"/>
            <a:ext cx="4457700" cy="4832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13338" y="2133600"/>
            <a:ext cx="4457700" cy="4832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14"/>
          <p:cNvSpPr>
            <a:spLocks noGrp="1" noChangeArrowheads="1"/>
          </p:cNvSpPr>
          <p:nvPr>
            <p:ph type="sldNum" idx="10"/>
          </p:nvPr>
        </p:nvSpPr>
        <p:spPr>
          <a:ln/>
        </p:spPr>
        <p:txBody>
          <a:bodyPr/>
          <a:lstStyle>
            <a:lvl1pPr>
              <a:defRPr/>
            </a:lvl1pPr>
          </a:lstStyle>
          <a:p>
            <a:fld id="{62BB46AC-E2EE-974D-ACB0-183FA00952B4}" type="slidenum">
              <a:rPr lang="fr-F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04827" y="303217"/>
            <a:ext cx="9072563" cy="1258887"/>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504825" y="1692275"/>
            <a:ext cx="4452938" cy="704850"/>
          </a:xfrm>
        </p:spPr>
        <p:txBody>
          <a:bodyPr anchor="b"/>
          <a:lstStyle>
            <a:lvl1pPr marL="0" indent="0">
              <a:buNone/>
              <a:defRPr sz="2400" b="1"/>
            </a:lvl1pPr>
            <a:lvl2pPr marL="457010" indent="0">
              <a:buNone/>
              <a:defRPr sz="2000" b="1"/>
            </a:lvl2pPr>
            <a:lvl3pPr marL="914021" indent="0">
              <a:buNone/>
              <a:defRPr sz="1800" b="1"/>
            </a:lvl3pPr>
            <a:lvl4pPr marL="1371031" indent="0">
              <a:buNone/>
              <a:defRPr sz="1700" b="1"/>
            </a:lvl4pPr>
            <a:lvl5pPr marL="1828041" indent="0">
              <a:buNone/>
              <a:defRPr sz="1700" b="1"/>
            </a:lvl5pPr>
            <a:lvl6pPr marL="2285052" indent="0">
              <a:buNone/>
              <a:defRPr sz="1700" b="1"/>
            </a:lvl6pPr>
            <a:lvl7pPr marL="2742063" indent="0">
              <a:buNone/>
              <a:defRPr sz="1700" b="1"/>
            </a:lvl7pPr>
            <a:lvl8pPr marL="3199073" indent="0">
              <a:buNone/>
              <a:defRPr sz="1700" b="1"/>
            </a:lvl8pPr>
            <a:lvl9pPr marL="3656083" indent="0">
              <a:buNone/>
              <a:defRPr sz="1700" b="1"/>
            </a:lvl9pPr>
          </a:lstStyle>
          <a:p>
            <a:pPr lvl="0"/>
            <a:r>
              <a:rPr lang="fr-FR" smtClean="0"/>
              <a:t>Modifiez les styles du texte du masque</a:t>
            </a:r>
          </a:p>
        </p:txBody>
      </p:sp>
      <p:sp>
        <p:nvSpPr>
          <p:cNvPr id="4" name="Espace réservé du contenu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121277" y="1692275"/>
            <a:ext cx="4456113" cy="704850"/>
          </a:xfrm>
        </p:spPr>
        <p:txBody>
          <a:bodyPr anchor="b"/>
          <a:lstStyle>
            <a:lvl1pPr marL="0" indent="0">
              <a:buNone/>
              <a:defRPr sz="2400" b="1"/>
            </a:lvl1pPr>
            <a:lvl2pPr marL="457010" indent="0">
              <a:buNone/>
              <a:defRPr sz="2000" b="1"/>
            </a:lvl2pPr>
            <a:lvl3pPr marL="914021" indent="0">
              <a:buNone/>
              <a:defRPr sz="1800" b="1"/>
            </a:lvl3pPr>
            <a:lvl4pPr marL="1371031" indent="0">
              <a:buNone/>
              <a:defRPr sz="1700" b="1"/>
            </a:lvl4pPr>
            <a:lvl5pPr marL="1828041" indent="0">
              <a:buNone/>
              <a:defRPr sz="1700" b="1"/>
            </a:lvl5pPr>
            <a:lvl6pPr marL="2285052" indent="0">
              <a:buNone/>
              <a:defRPr sz="1700" b="1"/>
            </a:lvl6pPr>
            <a:lvl7pPr marL="2742063" indent="0">
              <a:buNone/>
              <a:defRPr sz="1700" b="1"/>
            </a:lvl7pPr>
            <a:lvl8pPr marL="3199073" indent="0">
              <a:buNone/>
              <a:defRPr sz="1700" b="1"/>
            </a:lvl8pPr>
            <a:lvl9pPr marL="3656083" indent="0">
              <a:buNone/>
              <a:defRPr sz="1700" b="1"/>
            </a:lvl9pPr>
          </a:lstStyle>
          <a:p>
            <a:pPr lvl="0"/>
            <a:r>
              <a:rPr lang="fr-FR" smtClean="0"/>
              <a:t>Modifiez les styles du texte du masque</a:t>
            </a:r>
          </a:p>
        </p:txBody>
      </p:sp>
      <p:sp>
        <p:nvSpPr>
          <p:cNvPr id="6" name="Espace réservé du contenu 5"/>
          <p:cNvSpPr>
            <a:spLocks noGrp="1"/>
          </p:cNvSpPr>
          <p:nvPr>
            <p:ph sz="quarter" idx="4"/>
          </p:nvPr>
        </p:nvSpPr>
        <p:spPr>
          <a:xfrm>
            <a:off x="5121277" y="2397125"/>
            <a:ext cx="4456113"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14"/>
          <p:cNvSpPr>
            <a:spLocks noGrp="1" noChangeArrowheads="1"/>
          </p:cNvSpPr>
          <p:nvPr>
            <p:ph type="sldNum" idx="10"/>
          </p:nvPr>
        </p:nvSpPr>
        <p:spPr>
          <a:ln/>
        </p:spPr>
        <p:txBody>
          <a:bodyPr/>
          <a:lstStyle>
            <a:lvl1pPr>
              <a:defRPr/>
            </a:lvl1pPr>
          </a:lstStyle>
          <a:p>
            <a:fld id="{0B2E973A-3E0E-1840-B963-AAEDA27851DD}" type="slidenum">
              <a:rPr lang="fr-F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14"/>
          <p:cNvSpPr>
            <a:spLocks noGrp="1" noChangeArrowheads="1"/>
          </p:cNvSpPr>
          <p:nvPr>
            <p:ph type="sldNum" idx="10"/>
          </p:nvPr>
        </p:nvSpPr>
        <p:spPr>
          <a:ln/>
        </p:spPr>
        <p:txBody>
          <a:bodyPr/>
          <a:lstStyle>
            <a:lvl1pPr>
              <a:defRPr/>
            </a:lvl1pPr>
          </a:lstStyle>
          <a:p>
            <a:fld id="{173915D5-F898-C043-8259-31C221F08E35}" type="slidenum">
              <a:rPr lang="fr-F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fld id="{3FD0596C-4884-B141-B135-4E116387F52E}" type="slidenum">
              <a:rPr lang="fr-F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04825" y="301625"/>
            <a:ext cx="3316288" cy="1279525"/>
          </a:xfrm>
        </p:spPr>
        <p:txBody>
          <a:bodyPr/>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941767" y="301629"/>
            <a:ext cx="5635625"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04825" y="1581155"/>
            <a:ext cx="3316288" cy="5172075"/>
          </a:xfrm>
        </p:spPr>
        <p:txBody>
          <a:bodyPr/>
          <a:lstStyle>
            <a:lvl1pPr marL="0" indent="0">
              <a:buNone/>
              <a:defRPr sz="1400"/>
            </a:lvl1pPr>
            <a:lvl2pPr marL="457010" indent="0">
              <a:buNone/>
              <a:defRPr sz="1200"/>
            </a:lvl2pPr>
            <a:lvl3pPr marL="914021" indent="0">
              <a:buNone/>
              <a:defRPr sz="1000"/>
            </a:lvl3pPr>
            <a:lvl4pPr marL="1371031" indent="0">
              <a:buNone/>
              <a:defRPr sz="900"/>
            </a:lvl4pPr>
            <a:lvl5pPr marL="1828041" indent="0">
              <a:buNone/>
              <a:defRPr sz="900"/>
            </a:lvl5pPr>
            <a:lvl6pPr marL="2285052" indent="0">
              <a:buNone/>
              <a:defRPr sz="900"/>
            </a:lvl6pPr>
            <a:lvl7pPr marL="2742063" indent="0">
              <a:buNone/>
              <a:defRPr sz="900"/>
            </a:lvl7pPr>
            <a:lvl8pPr marL="3199073" indent="0">
              <a:buNone/>
              <a:defRPr sz="900"/>
            </a:lvl8pPr>
            <a:lvl9pPr marL="3656083" indent="0">
              <a:buNone/>
              <a:defRPr sz="900"/>
            </a:lvl9pPr>
          </a:lstStyle>
          <a:p>
            <a:pPr lvl="0"/>
            <a:r>
              <a:rPr lang="fr-FR" smtClean="0"/>
              <a:t>Modifiez les styles du texte du masque</a:t>
            </a:r>
          </a:p>
        </p:txBody>
      </p:sp>
      <p:sp>
        <p:nvSpPr>
          <p:cNvPr id="5" name="Rectangle 14"/>
          <p:cNvSpPr>
            <a:spLocks noGrp="1" noChangeArrowheads="1"/>
          </p:cNvSpPr>
          <p:nvPr>
            <p:ph type="sldNum" idx="10"/>
          </p:nvPr>
        </p:nvSpPr>
        <p:spPr>
          <a:ln/>
        </p:spPr>
        <p:txBody>
          <a:bodyPr/>
          <a:lstStyle>
            <a:lvl1pPr>
              <a:defRPr/>
            </a:lvl1pPr>
          </a:lstStyle>
          <a:p>
            <a:fld id="{76E275DC-FAD8-2C45-8EC0-CBAD3274E88D}" type="slidenum">
              <a:rPr lang="fr-F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76442" y="5291140"/>
            <a:ext cx="6048375" cy="625475"/>
          </a:xfrm>
        </p:spPr>
        <p:txBody>
          <a:bodyPr/>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976442" y="674688"/>
            <a:ext cx="6048375" cy="4537075"/>
          </a:xfrm>
        </p:spPr>
        <p:txBody>
          <a:bodyPr/>
          <a:lstStyle>
            <a:lvl1pPr marL="0" indent="0">
              <a:buNone/>
              <a:defRPr sz="3200"/>
            </a:lvl1pPr>
            <a:lvl2pPr marL="457010" indent="0">
              <a:buNone/>
              <a:defRPr sz="2800"/>
            </a:lvl2pPr>
            <a:lvl3pPr marL="914021" indent="0">
              <a:buNone/>
              <a:defRPr sz="2400"/>
            </a:lvl3pPr>
            <a:lvl4pPr marL="1371031" indent="0">
              <a:buNone/>
              <a:defRPr sz="2000"/>
            </a:lvl4pPr>
            <a:lvl5pPr marL="1828041" indent="0">
              <a:buNone/>
              <a:defRPr sz="2000"/>
            </a:lvl5pPr>
            <a:lvl6pPr marL="2285052" indent="0">
              <a:buNone/>
              <a:defRPr sz="2000"/>
            </a:lvl6pPr>
            <a:lvl7pPr marL="2742063" indent="0">
              <a:buNone/>
              <a:defRPr sz="2000"/>
            </a:lvl7pPr>
            <a:lvl8pPr marL="3199073" indent="0">
              <a:buNone/>
              <a:defRPr sz="2000"/>
            </a:lvl8pPr>
            <a:lvl9pPr marL="3656083" indent="0">
              <a:buNone/>
              <a:defRPr sz="2000"/>
            </a:lvl9pPr>
          </a:lstStyle>
          <a:p>
            <a:pPr lvl="0"/>
            <a:endParaRPr lang="fr-FR" noProof="0" smtClean="0"/>
          </a:p>
        </p:txBody>
      </p:sp>
      <p:sp>
        <p:nvSpPr>
          <p:cNvPr id="4" name="Espace réservé du texte 3"/>
          <p:cNvSpPr>
            <a:spLocks noGrp="1"/>
          </p:cNvSpPr>
          <p:nvPr>
            <p:ph type="body" sz="half" idx="2"/>
          </p:nvPr>
        </p:nvSpPr>
        <p:spPr>
          <a:xfrm>
            <a:off x="1976442" y="5916613"/>
            <a:ext cx="6048375" cy="887412"/>
          </a:xfrm>
        </p:spPr>
        <p:txBody>
          <a:bodyPr/>
          <a:lstStyle>
            <a:lvl1pPr marL="0" indent="0">
              <a:buNone/>
              <a:defRPr sz="1400"/>
            </a:lvl1pPr>
            <a:lvl2pPr marL="457010" indent="0">
              <a:buNone/>
              <a:defRPr sz="1200"/>
            </a:lvl2pPr>
            <a:lvl3pPr marL="914021" indent="0">
              <a:buNone/>
              <a:defRPr sz="1000"/>
            </a:lvl3pPr>
            <a:lvl4pPr marL="1371031" indent="0">
              <a:buNone/>
              <a:defRPr sz="900"/>
            </a:lvl4pPr>
            <a:lvl5pPr marL="1828041" indent="0">
              <a:buNone/>
              <a:defRPr sz="900"/>
            </a:lvl5pPr>
            <a:lvl6pPr marL="2285052" indent="0">
              <a:buNone/>
              <a:defRPr sz="900"/>
            </a:lvl6pPr>
            <a:lvl7pPr marL="2742063" indent="0">
              <a:buNone/>
              <a:defRPr sz="900"/>
            </a:lvl7pPr>
            <a:lvl8pPr marL="3199073" indent="0">
              <a:buNone/>
              <a:defRPr sz="900"/>
            </a:lvl8pPr>
            <a:lvl9pPr marL="3656083" indent="0">
              <a:buNone/>
              <a:defRPr sz="900"/>
            </a:lvl9pPr>
          </a:lstStyle>
          <a:p>
            <a:pPr lvl="0"/>
            <a:r>
              <a:rPr lang="fr-FR" smtClean="0"/>
              <a:t>Modifiez les styles du texte du masque</a:t>
            </a:r>
          </a:p>
        </p:txBody>
      </p:sp>
      <p:sp>
        <p:nvSpPr>
          <p:cNvPr id="5" name="Rectangle 14"/>
          <p:cNvSpPr>
            <a:spLocks noGrp="1" noChangeArrowheads="1"/>
          </p:cNvSpPr>
          <p:nvPr>
            <p:ph type="sldNum" idx="10"/>
          </p:nvPr>
        </p:nvSpPr>
        <p:spPr>
          <a:ln/>
        </p:spPr>
        <p:txBody>
          <a:bodyPr/>
          <a:lstStyle>
            <a:lvl1pPr>
              <a:defRPr/>
            </a:lvl1pPr>
          </a:lstStyle>
          <a:p>
            <a:fld id="{54FD2939-4608-7841-8E7E-713C0105EBC7}" type="slidenum">
              <a:rPr lang="fr-F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Freeform 1"/>
          <p:cNvSpPr>
            <a:spLocks noChangeArrowheads="1"/>
          </p:cNvSpPr>
          <p:nvPr/>
        </p:nvSpPr>
        <p:spPr bwMode="auto">
          <a:xfrm>
            <a:off x="-11109" y="-7938"/>
            <a:ext cx="10102851" cy="1147763"/>
          </a:xfrm>
          <a:custGeom>
            <a:avLst/>
            <a:gdLst>
              <a:gd name="T0" fmla="*/ 2147483647 w 5772"/>
              <a:gd name="T1" fmla="*/ 2147483647 h 656"/>
              <a:gd name="T2" fmla="*/ 2147483647 w 5772"/>
              <a:gd name="T3" fmla="*/ 0 h 656"/>
              <a:gd name="T4" fmla="*/ 2147483647 w 5772"/>
              <a:gd name="T5" fmla="*/ 2147483647 h 656"/>
              <a:gd name="T6" fmla="*/ 2147483647 w 5772"/>
              <a:gd name="T7" fmla="*/ 2147483647 h 656"/>
              <a:gd name="T8" fmla="*/ 2147483647 w 5772"/>
              <a:gd name="T9" fmla="*/ 2147483647 h 656"/>
              <a:gd name="T10" fmla="*/ 2147483647 w 5772"/>
              <a:gd name="T11" fmla="*/ 2147483647 h 656"/>
              <a:gd name="T12" fmla="*/ 2147483647 w 5772"/>
              <a:gd name="T13" fmla="*/ 2147483647 h 656"/>
              <a:gd name="T14" fmla="*/ 0 w 5772"/>
              <a:gd name="T15" fmla="*/ 2147483647 h 656"/>
              <a:gd name="T16" fmla="*/ 2147483647 w 5772"/>
              <a:gd name="T17" fmla="*/ 2147483647 h 6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72"/>
              <a:gd name="T28" fmla="*/ 0 h 656"/>
              <a:gd name="T29" fmla="*/ 5772 w 5772"/>
              <a:gd name="T30" fmla="*/ 656 h 6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79AF">
                  <a:alpha val="48996"/>
                </a:srgbClr>
              </a:gs>
              <a:gs pos="100000">
                <a:srgbClr val="00EBF8">
                  <a:alpha val="59000"/>
                </a:srgbClr>
              </a:gs>
            </a:gsLst>
            <a:lin ang="5400000" scaled="1"/>
          </a:gradFill>
          <a:ln w="9525" cap="flat">
            <a:noFill/>
            <a:round/>
            <a:headEnd/>
            <a:tailEnd/>
          </a:ln>
          <a:effectLst/>
        </p:spPr>
        <p:txBody>
          <a:bodyPr wrap="none" lIns="91401" tIns="45701" rIns="91401" bIns="45701" anchor="ctr">
            <a:prstTxWarp prst="textNoShape">
              <a:avLst/>
            </a:prstTxWarp>
          </a:bodyPr>
          <a:lstStyle/>
          <a:p>
            <a:pPr>
              <a:defRPr/>
            </a:pPr>
            <a:endParaRPr lang="fr-FR"/>
          </a:p>
        </p:txBody>
      </p:sp>
      <p:sp>
        <p:nvSpPr>
          <p:cNvPr id="3075" name="Freeform 2"/>
          <p:cNvSpPr>
            <a:spLocks noChangeArrowheads="1"/>
          </p:cNvSpPr>
          <p:nvPr/>
        </p:nvSpPr>
        <p:spPr bwMode="auto">
          <a:xfrm>
            <a:off x="4830762" y="-7934"/>
            <a:ext cx="5249863" cy="703263"/>
          </a:xfrm>
          <a:custGeom>
            <a:avLst/>
            <a:gdLst>
              <a:gd name="T0" fmla="*/ 0 w 3000"/>
              <a:gd name="T1" fmla="*/ 0 h 595"/>
              <a:gd name="T2" fmla="*/ 2147483647 w 3000"/>
              <a:gd name="T3" fmla="*/ 2147483647 h 595"/>
              <a:gd name="T4" fmla="*/ 2147483647 w 3000"/>
              <a:gd name="T5" fmla="*/ 2147483647 h 595"/>
              <a:gd name="T6" fmla="*/ 2147483647 w 3000"/>
              <a:gd name="T7" fmla="*/ 2147483647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ADB6">
                  <a:alpha val="48996"/>
                </a:srgbClr>
              </a:gs>
              <a:gs pos="100000">
                <a:srgbClr val="009BE5">
                  <a:alpha val="34000"/>
                </a:srgbClr>
              </a:gs>
            </a:gsLst>
            <a:lin ang="5400000" scaled="1"/>
          </a:gradFill>
          <a:ln w="9525" cap="flat">
            <a:noFill/>
            <a:round/>
            <a:headEnd/>
            <a:tailEnd/>
          </a:ln>
          <a:effectLst/>
        </p:spPr>
        <p:txBody>
          <a:bodyPr wrap="none" lIns="91401" tIns="45701" rIns="91401" bIns="45701" anchor="ctr">
            <a:prstTxWarp prst="textNoShape">
              <a:avLst/>
            </a:prstTxWarp>
          </a:bodyPr>
          <a:lstStyle/>
          <a:p>
            <a:pPr>
              <a:defRPr/>
            </a:pPr>
            <a:endParaRPr lang="fr-FR"/>
          </a:p>
        </p:txBody>
      </p:sp>
      <p:grpSp>
        <p:nvGrpSpPr>
          <p:cNvPr id="25604" name="Group 3"/>
          <p:cNvGrpSpPr>
            <a:grpSpLocks/>
          </p:cNvGrpSpPr>
          <p:nvPr/>
        </p:nvGrpSpPr>
        <p:grpSpPr bwMode="auto">
          <a:xfrm>
            <a:off x="-20638" y="223842"/>
            <a:ext cx="10113963" cy="708025"/>
            <a:chOff x="-13" y="141"/>
            <a:chExt cx="6371" cy="446"/>
          </a:xfrm>
        </p:grpSpPr>
        <p:grpSp>
          <p:nvGrpSpPr>
            <p:cNvPr id="25610" name="Group 4"/>
            <p:cNvGrpSpPr>
              <a:grpSpLocks/>
            </p:cNvGrpSpPr>
            <p:nvPr/>
          </p:nvGrpSpPr>
          <p:grpSpPr bwMode="auto">
            <a:xfrm>
              <a:off x="-13" y="141"/>
              <a:ext cx="6360" cy="446"/>
              <a:chOff x="-13" y="141"/>
              <a:chExt cx="6360" cy="446"/>
            </a:xfrm>
          </p:grpSpPr>
          <p:pic>
            <p:nvPicPr>
              <p:cNvPr id="25614" name="Picture 5"/>
              <p:cNvPicPr>
                <a:picLocks noChangeAspect="1" noChangeArrowheads="1"/>
              </p:cNvPicPr>
              <p:nvPr/>
            </p:nvPicPr>
            <p:blipFill>
              <a:blip r:embed="rId14" cstate="print"/>
              <a:srcRect/>
              <a:stretch>
                <a:fillRect/>
              </a:stretch>
            </p:blipFill>
            <p:spPr bwMode="auto">
              <a:xfrm>
                <a:off x="3" y="141"/>
                <a:ext cx="6344" cy="446"/>
              </a:xfrm>
              <a:prstGeom prst="rect">
                <a:avLst/>
              </a:prstGeom>
              <a:noFill/>
              <a:ln w="9525">
                <a:noFill/>
                <a:round/>
                <a:headEnd/>
                <a:tailEnd/>
              </a:ln>
            </p:spPr>
          </p:pic>
          <p:sp>
            <p:nvSpPr>
              <p:cNvPr id="3087" name="Text Box 6"/>
              <p:cNvSpPr txBox="1">
                <a:spLocks noChangeArrowheads="1"/>
              </p:cNvSpPr>
              <p:nvPr/>
            </p:nvSpPr>
            <p:spPr bwMode="auto">
              <a:xfrm rot="-180000">
                <a:off x="-13" y="332"/>
                <a:ext cx="0" cy="0"/>
              </a:xfrm>
              <a:prstGeom prst="rect">
                <a:avLst/>
              </a:prstGeom>
              <a:noFill/>
              <a:ln w="9525">
                <a:noFill/>
                <a:round/>
                <a:headEnd/>
                <a:tailEnd/>
              </a:ln>
              <a:effectLst/>
            </p:spPr>
            <p:txBody>
              <a:bodyPr wrap="none" anchor="ctr">
                <a:prstTxWarp prst="textNoShape">
                  <a:avLst/>
                </a:prstTxWarp>
              </a:bodyPr>
              <a:lstStyle/>
              <a:p>
                <a:pPr>
                  <a:defRPr/>
                </a:pPr>
                <a:endParaRPr lang="fr-FR"/>
              </a:p>
            </p:txBody>
          </p:sp>
        </p:grpSp>
        <p:grpSp>
          <p:nvGrpSpPr>
            <p:cNvPr id="25611" name="Group 7"/>
            <p:cNvGrpSpPr>
              <a:grpSpLocks/>
            </p:cNvGrpSpPr>
            <p:nvPr/>
          </p:nvGrpSpPr>
          <p:grpSpPr bwMode="auto">
            <a:xfrm>
              <a:off x="-13" y="172"/>
              <a:ext cx="6371" cy="387"/>
              <a:chOff x="-13" y="172"/>
              <a:chExt cx="6371" cy="387"/>
            </a:xfrm>
          </p:grpSpPr>
          <p:pic>
            <p:nvPicPr>
              <p:cNvPr id="25612" name="Picture 8"/>
              <p:cNvPicPr>
                <a:picLocks noChangeAspect="1" noChangeArrowheads="1"/>
              </p:cNvPicPr>
              <p:nvPr/>
            </p:nvPicPr>
            <p:blipFill>
              <a:blip r:embed="rId15" cstate="print"/>
              <a:srcRect/>
              <a:stretch>
                <a:fillRect/>
              </a:stretch>
            </p:blipFill>
            <p:spPr bwMode="auto">
              <a:xfrm>
                <a:off x="-2" y="172"/>
                <a:ext cx="6360" cy="387"/>
              </a:xfrm>
              <a:prstGeom prst="rect">
                <a:avLst/>
              </a:prstGeom>
              <a:noFill/>
              <a:ln w="9525">
                <a:noFill/>
                <a:round/>
                <a:headEnd/>
                <a:tailEnd/>
              </a:ln>
            </p:spPr>
          </p:pic>
          <p:sp>
            <p:nvSpPr>
              <p:cNvPr id="3085" name="Text Box 9"/>
              <p:cNvSpPr txBox="1">
                <a:spLocks noChangeArrowheads="1"/>
              </p:cNvSpPr>
              <p:nvPr/>
            </p:nvSpPr>
            <p:spPr bwMode="auto">
              <a:xfrm rot="-180000">
                <a:off x="-13" y="364"/>
                <a:ext cx="0" cy="0"/>
              </a:xfrm>
              <a:prstGeom prst="rect">
                <a:avLst/>
              </a:prstGeom>
              <a:noFill/>
              <a:ln w="9525">
                <a:noFill/>
                <a:round/>
                <a:headEnd/>
                <a:tailEnd/>
              </a:ln>
              <a:effectLst/>
            </p:spPr>
            <p:txBody>
              <a:bodyPr wrap="none" anchor="ctr">
                <a:prstTxWarp prst="textNoShape">
                  <a:avLst/>
                </a:prstTxWarp>
              </a:bodyPr>
              <a:lstStyle/>
              <a:p>
                <a:pPr>
                  <a:defRPr/>
                </a:pPr>
                <a:endParaRPr lang="fr-FR"/>
              </a:p>
            </p:txBody>
          </p:sp>
        </p:grpSp>
      </p:grpSp>
      <p:sp>
        <p:nvSpPr>
          <p:cNvPr id="25605" name="Rectangle 10"/>
          <p:cNvSpPr>
            <a:spLocks noGrp="1" noChangeArrowheads="1"/>
          </p:cNvSpPr>
          <p:nvPr>
            <p:ph type="title"/>
          </p:nvPr>
        </p:nvSpPr>
        <p:spPr bwMode="auto">
          <a:xfrm>
            <a:off x="503238" y="776292"/>
            <a:ext cx="9067800" cy="1254125"/>
          </a:xfrm>
          <a:prstGeom prst="rect">
            <a:avLst/>
          </a:prstGeom>
          <a:noFill/>
          <a:ln w="9525">
            <a:noFill/>
            <a:round/>
            <a:headEnd/>
            <a:tailEnd/>
          </a:ln>
        </p:spPr>
        <p:txBody>
          <a:bodyPr vert="horz" wrap="square" lIns="0" tIns="50378" rIns="0" bIns="0" numCol="1" anchor="b" anchorCtr="0" compatLnSpc="1">
            <a:prstTxWarp prst="textNoShape">
              <a:avLst/>
            </a:prstTxWarp>
          </a:bodyPr>
          <a:lstStyle/>
          <a:p>
            <a:pPr lvl="0"/>
            <a:r>
              <a:rPr lang="en-GB"/>
              <a:t>Cliquez pour éditer le format du texte-titre</a:t>
            </a:r>
          </a:p>
        </p:txBody>
      </p:sp>
      <p:sp>
        <p:nvSpPr>
          <p:cNvPr id="25606" name="Rectangle 11"/>
          <p:cNvSpPr>
            <a:spLocks noGrp="1" noChangeArrowheads="1"/>
          </p:cNvSpPr>
          <p:nvPr>
            <p:ph type="body" idx="1"/>
          </p:nvPr>
        </p:nvSpPr>
        <p:spPr bwMode="auto">
          <a:xfrm>
            <a:off x="503238" y="2133600"/>
            <a:ext cx="9067800" cy="4832350"/>
          </a:xfrm>
          <a:prstGeom prst="rect">
            <a:avLst/>
          </a:prstGeom>
          <a:noFill/>
          <a:ln w="9525">
            <a:noFill/>
            <a:round/>
            <a:headEnd/>
            <a:tailEnd/>
          </a:ln>
        </p:spPr>
        <p:txBody>
          <a:bodyPr vert="horz" wrap="square" lIns="100759" tIns="50378" rIns="100759" bIns="50378" numCol="1" anchor="t" anchorCtr="0" compatLnSpc="1">
            <a:prstTxWarp prst="textNoShape">
              <a:avLst/>
            </a:prstTxWarp>
          </a:bodyPr>
          <a:lstStyle/>
          <a:p>
            <a:pPr lvl="0"/>
            <a:r>
              <a:rPr lang="en-GB"/>
              <a:t>Cliquez pour éditer le format du plan de texte</a:t>
            </a:r>
          </a:p>
          <a:p>
            <a:pPr lvl="1"/>
            <a:r>
              <a:rPr lang="en-GB"/>
              <a:t>Second niveau de plan</a:t>
            </a:r>
          </a:p>
          <a:p>
            <a:pPr lvl="2"/>
            <a:r>
              <a:rPr lang="en-GB"/>
              <a:t>Troisième niveau de plan</a:t>
            </a:r>
          </a:p>
          <a:p>
            <a:pPr lvl="3"/>
            <a:r>
              <a:rPr lang="en-GB"/>
              <a:t>Quatrième niveau de plan</a:t>
            </a:r>
          </a:p>
          <a:p>
            <a:pPr lvl="4"/>
            <a:r>
              <a:rPr lang="en-GB"/>
              <a:t>Cinquième niveau de plan</a:t>
            </a:r>
          </a:p>
          <a:p>
            <a:pPr lvl="4"/>
            <a:r>
              <a:rPr lang="en-GB"/>
              <a:t>Sixième niveau de plan</a:t>
            </a:r>
          </a:p>
          <a:p>
            <a:pPr lvl="4"/>
            <a:r>
              <a:rPr lang="en-GB"/>
              <a:t>Septième niveau de plan</a:t>
            </a:r>
          </a:p>
        </p:txBody>
      </p:sp>
      <p:sp>
        <p:nvSpPr>
          <p:cNvPr id="3079" name="Text Box 12"/>
          <p:cNvSpPr txBox="1">
            <a:spLocks noChangeArrowheads="1"/>
          </p:cNvSpPr>
          <p:nvPr/>
        </p:nvSpPr>
        <p:spPr bwMode="auto">
          <a:xfrm>
            <a:off x="503242" y="7007225"/>
            <a:ext cx="2352675" cy="401638"/>
          </a:xfrm>
          <a:prstGeom prst="rect">
            <a:avLst/>
          </a:prstGeom>
          <a:noFill/>
          <a:ln w="9525">
            <a:noFill/>
            <a:round/>
            <a:headEnd/>
            <a:tailEnd/>
          </a:ln>
          <a:effectLst/>
        </p:spPr>
        <p:txBody>
          <a:bodyPr wrap="none" lIns="91401" tIns="45701" rIns="91401" bIns="45701" anchor="ctr">
            <a:prstTxWarp prst="textNoShape">
              <a:avLst/>
            </a:prstTxWarp>
          </a:bodyPr>
          <a:lstStyle/>
          <a:p>
            <a:pPr>
              <a:defRPr/>
            </a:pPr>
            <a:endParaRPr lang="fr-FR"/>
          </a:p>
        </p:txBody>
      </p:sp>
      <p:sp>
        <p:nvSpPr>
          <p:cNvPr id="3080" name="Text Box 13"/>
          <p:cNvSpPr txBox="1">
            <a:spLocks noChangeArrowheads="1"/>
          </p:cNvSpPr>
          <p:nvPr/>
        </p:nvSpPr>
        <p:spPr bwMode="auto">
          <a:xfrm>
            <a:off x="2940050" y="7007225"/>
            <a:ext cx="3695700" cy="401638"/>
          </a:xfrm>
          <a:prstGeom prst="rect">
            <a:avLst/>
          </a:prstGeom>
          <a:noFill/>
          <a:ln w="9525">
            <a:noFill/>
            <a:round/>
            <a:headEnd/>
            <a:tailEnd/>
          </a:ln>
          <a:effectLst/>
        </p:spPr>
        <p:txBody>
          <a:bodyPr wrap="none" lIns="91401" tIns="45701" rIns="91401" bIns="45701" anchor="ctr">
            <a:prstTxWarp prst="textNoShape">
              <a:avLst/>
            </a:prstTxWarp>
          </a:bodyPr>
          <a:lstStyle/>
          <a:p>
            <a:pPr>
              <a:defRPr/>
            </a:pPr>
            <a:endParaRPr lang="fr-FR"/>
          </a:p>
        </p:txBody>
      </p:sp>
      <p:sp>
        <p:nvSpPr>
          <p:cNvPr id="3086" name="Rectangle 14"/>
          <p:cNvSpPr>
            <a:spLocks noGrp="1" noChangeArrowheads="1"/>
          </p:cNvSpPr>
          <p:nvPr>
            <p:ph type="sldNum"/>
          </p:nvPr>
        </p:nvSpPr>
        <p:spPr bwMode="auto">
          <a:xfrm>
            <a:off x="8736017" y="7007225"/>
            <a:ext cx="835025" cy="395288"/>
          </a:xfrm>
          <a:prstGeom prst="rect">
            <a:avLst/>
          </a:prstGeom>
          <a:noFill/>
          <a:ln>
            <a:noFill/>
          </a:ln>
          <a:effectLst/>
          <a:extLst>
            <a:ext uri="{909E8E84-426E-40DD-AFC4-6F175D3DCCD1}"/>
            <a:ext uri="{91240B29-F687-4F45-9708-019B960494DF}"/>
            <a:ext uri="{AF507438-7753-43E0-B8FC-AC1667EBCBE1}"/>
          </a:extLst>
        </p:spPr>
        <p:txBody>
          <a:bodyPr vert="horz" wrap="square" lIns="0" tIns="0" rIns="0" bIns="0" numCol="1" anchor="b" anchorCtr="0" compatLnSpc="1">
            <a:prstTxWarp prst="textNoShape">
              <a:avLst/>
            </a:prstTxWarp>
          </a:bodyPr>
          <a:lstStyle>
            <a:lvl1pPr algn="r" hangingPunct="1">
              <a:lnSpc>
                <a:spcPct val="100000"/>
              </a:lnSpc>
              <a:buClrTx/>
              <a:buSzPct val="45000"/>
              <a:buFontTx/>
              <a:buNone/>
              <a:defRPr sz="1300">
                <a:solidFill>
                  <a:srgbClr val="D1EAEE"/>
                </a:solidFill>
                <a:latin typeface="Times New Roman" charset="0"/>
                <a:ea typeface="Segoe UI" charset="0"/>
                <a:cs typeface="Segoe UI" charset="0"/>
              </a:defRPr>
            </a:lvl1pPr>
          </a:lstStyle>
          <a:p>
            <a:fld id="{4E1540B2-AFF7-BC47-9745-074D4EA8826C}"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49076" rtl="0" eaLnBrk="0" fontAlgn="base" hangingPunct="0">
        <a:spcBef>
          <a:spcPct val="0"/>
        </a:spcBef>
        <a:spcAft>
          <a:spcPct val="0"/>
        </a:spcAft>
        <a:buClr>
          <a:srgbClr val="000000"/>
        </a:buClr>
        <a:buSzPct val="100000"/>
        <a:buFont typeface="Times New Roman" charset="0"/>
        <a:defRPr sz="5500">
          <a:solidFill>
            <a:srgbClr val="DBF5F9"/>
          </a:solidFill>
          <a:latin typeface="+mj-lt"/>
          <a:ea typeface="+mj-ea"/>
          <a:cs typeface="Microsoft YaHei" charset="-122"/>
        </a:defRPr>
      </a:lvl1pPr>
      <a:lvl2pPr algn="l" defTabSz="449076" rtl="0" eaLnBrk="0" fontAlgn="base" hangingPunct="0">
        <a:spcBef>
          <a:spcPct val="0"/>
        </a:spcBef>
        <a:spcAft>
          <a:spcPct val="0"/>
        </a:spcAft>
        <a:buClr>
          <a:srgbClr val="000000"/>
        </a:buClr>
        <a:buSzPct val="100000"/>
        <a:buFont typeface="Times New Roman" charset="0"/>
        <a:defRPr sz="5500">
          <a:solidFill>
            <a:srgbClr val="DBF5F9"/>
          </a:solidFill>
          <a:latin typeface="Calibri" pitchFamily="32" charset="0"/>
          <a:ea typeface="Microsoft YaHei" charset="-122"/>
          <a:cs typeface="Microsoft YaHei" charset="-122"/>
        </a:defRPr>
      </a:lvl2pPr>
      <a:lvl3pPr algn="l" defTabSz="449076" rtl="0" eaLnBrk="0" fontAlgn="base" hangingPunct="0">
        <a:spcBef>
          <a:spcPct val="0"/>
        </a:spcBef>
        <a:spcAft>
          <a:spcPct val="0"/>
        </a:spcAft>
        <a:buClr>
          <a:srgbClr val="000000"/>
        </a:buClr>
        <a:buSzPct val="100000"/>
        <a:buFont typeface="Times New Roman" charset="0"/>
        <a:defRPr sz="5500">
          <a:solidFill>
            <a:srgbClr val="DBF5F9"/>
          </a:solidFill>
          <a:latin typeface="Calibri" pitchFamily="32" charset="0"/>
          <a:ea typeface="Microsoft YaHei" charset="-122"/>
          <a:cs typeface="Microsoft YaHei" charset="-122"/>
        </a:defRPr>
      </a:lvl3pPr>
      <a:lvl4pPr algn="l" defTabSz="449076" rtl="0" eaLnBrk="0" fontAlgn="base" hangingPunct="0">
        <a:spcBef>
          <a:spcPct val="0"/>
        </a:spcBef>
        <a:spcAft>
          <a:spcPct val="0"/>
        </a:spcAft>
        <a:buClr>
          <a:srgbClr val="000000"/>
        </a:buClr>
        <a:buSzPct val="100000"/>
        <a:buFont typeface="Times New Roman" charset="0"/>
        <a:defRPr sz="5500">
          <a:solidFill>
            <a:srgbClr val="DBF5F9"/>
          </a:solidFill>
          <a:latin typeface="Calibri" pitchFamily="32" charset="0"/>
          <a:ea typeface="Microsoft YaHei" charset="-122"/>
          <a:cs typeface="Microsoft YaHei" charset="-122"/>
        </a:defRPr>
      </a:lvl4pPr>
      <a:lvl5pPr algn="l" defTabSz="449076" rtl="0" eaLnBrk="0" fontAlgn="base" hangingPunct="0">
        <a:spcBef>
          <a:spcPct val="0"/>
        </a:spcBef>
        <a:spcAft>
          <a:spcPct val="0"/>
        </a:spcAft>
        <a:buClr>
          <a:srgbClr val="000000"/>
        </a:buClr>
        <a:buSzPct val="100000"/>
        <a:buFont typeface="Times New Roman" charset="0"/>
        <a:defRPr sz="5500">
          <a:solidFill>
            <a:srgbClr val="DBF5F9"/>
          </a:solidFill>
          <a:latin typeface="Calibri" pitchFamily="32" charset="0"/>
          <a:ea typeface="Microsoft YaHei" charset="-122"/>
          <a:cs typeface="Microsoft YaHei" charset="-122"/>
        </a:defRPr>
      </a:lvl5pPr>
      <a:lvl6pPr marL="2513558" indent="-228506" algn="l" defTabSz="449076" rtl="0" fontAlgn="base">
        <a:spcBef>
          <a:spcPct val="0"/>
        </a:spcBef>
        <a:spcAft>
          <a:spcPct val="0"/>
        </a:spcAft>
        <a:buClr>
          <a:srgbClr val="000000"/>
        </a:buClr>
        <a:buSzPct val="100000"/>
        <a:buFont typeface="Times New Roman" pitchFamily="16" charset="0"/>
        <a:defRPr sz="5500">
          <a:solidFill>
            <a:srgbClr val="DBF5F9"/>
          </a:solidFill>
          <a:latin typeface="Calibri" pitchFamily="32" charset="0"/>
          <a:ea typeface="Microsoft YaHei" charset="-122"/>
        </a:defRPr>
      </a:lvl6pPr>
      <a:lvl7pPr marL="2970568" indent="-228506" algn="l" defTabSz="449076" rtl="0" fontAlgn="base">
        <a:spcBef>
          <a:spcPct val="0"/>
        </a:spcBef>
        <a:spcAft>
          <a:spcPct val="0"/>
        </a:spcAft>
        <a:buClr>
          <a:srgbClr val="000000"/>
        </a:buClr>
        <a:buSzPct val="100000"/>
        <a:buFont typeface="Times New Roman" pitchFamily="16" charset="0"/>
        <a:defRPr sz="5500">
          <a:solidFill>
            <a:srgbClr val="DBF5F9"/>
          </a:solidFill>
          <a:latin typeface="Calibri" pitchFamily="32" charset="0"/>
          <a:ea typeface="Microsoft YaHei" charset="-122"/>
        </a:defRPr>
      </a:lvl7pPr>
      <a:lvl8pPr marL="3427580" indent="-228506" algn="l" defTabSz="449076" rtl="0" fontAlgn="base">
        <a:spcBef>
          <a:spcPct val="0"/>
        </a:spcBef>
        <a:spcAft>
          <a:spcPct val="0"/>
        </a:spcAft>
        <a:buClr>
          <a:srgbClr val="000000"/>
        </a:buClr>
        <a:buSzPct val="100000"/>
        <a:buFont typeface="Times New Roman" pitchFamily="16" charset="0"/>
        <a:defRPr sz="5500">
          <a:solidFill>
            <a:srgbClr val="DBF5F9"/>
          </a:solidFill>
          <a:latin typeface="Calibri" pitchFamily="32" charset="0"/>
          <a:ea typeface="Microsoft YaHei" charset="-122"/>
        </a:defRPr>
      </a:lvl8pPr>
      <a:lvl9pPr marL="3884588" indent="-228506" algn="l" defTabSz="449076" rtl="0" fontAlgn="base">
        <a:spcBef>
          <a:spcPct val="0"/>
        </a:spcBef>
        <a:spcAft>
          <a:spcPct val="0"/>
        </a:spcAft>
        <a:buClr>
          <a:srgbClr val="000000"/>
        </a:buClr>
        <a:buSzPct val="100000"/>
        <a:buFont typeface="Times New Roman" pitchFamily="16" charset="0"/>
        <a:defRPr sz="5500">
          <a:solidFill>
            <a:srgbClr val="DBF5F9"/>
          </a:solidFill>
          <a:latin typeface="Calibri" pitchFamily="32" charset="0"/>
          <a:ea typeface="Microsoft YaHei" charset="-122"/>
        </a:defRPr>
      </a:lvl9pPr>
    </p:titleStyle>
    <p:bodyStyle>
      <a:lvl1pPr marL="342758" indent="-342758" algn="l" defTabSz="449076" rtl="0" eaLnBrk="0" fontAlgn="base" hangingPunct="0">
        <a:spcBef>
          <a:spcPts val="725"/>
        </a:spcBef>
        <a:spcAft>
          <a:spcPct val="0"/>
        </a:spcAft>
        <a:buClr>
          <a:srgbClr val="000000"/>
        </a:buClr>
        <a:buSzPct val="100000"/>
        <a:buFont typeface="Times New Roman" charset="0"/>
        <a:buChar char="•"/>
        <a:defRPr sz="2900">
          <a:solidFill>
            <a:srgbClr val="FFFFFF"/>
          </a:solidFill>
          <a:latin typeface="+mn-lt"/>
          <a:ea typeface="+mn-ea"/>
          <a:cs typeface="Microsoft YaHei" charset="-122"/>
        </a:defRPr>
      </a:lvl1pPr>
      <a:lvl2pPr marL="742642" indent="-285632" algn="l" defTabSz="449076" rtl="0" eaLnBrk="0" fontAlgn="base" hangingPunct="0">
        <a:spcBef>
          <a:spcPts val="650"/>
        </a:spcBef>
        <a:spcAft>
          <a:spcPct val="0"/>
        </a:spcAft>
        <a:buClr>
          <a:srgbClr val="000000"/>
        </a:buClr>
        <a:buSzPct val="100000"/>
        <a:buFont typeface="Times New Roman" charset="0"/>
        <a:buChar char="–"/>
        <a:defRPr sz="2600">
          <a:solidFill>
            <a:srgbClr val="FFFFFF"/>
          </a:solidFill>
          <a:latin typeface="+mn-lt"/>
          <a:ea typeface="+mn-ea"/>
          <a:cs typeface="Microsoft YaHei" charset="-122"/>
        </a:defRPr>
      </a:lvl2pPr>
      <a:lvl3pPr marL="1142524" indent="-228506" algn="l" defTabSz="449076" rtl="0" eaLnBrk="0" fontAlgn="base" hangingPunct="0">
        <a:spcBef>
          <a:spcPts val="575"/>
        </a:spcBef>
        <a:spcAft>
          <a:spcPct val="0"/>
        </a:spcAft>
        <a:buClr>
          <a:srgbClr val="000000"/>
        </a:buClr>
        <a:buSzPct val="100000"/>
        <a:buFont typeface="Times New Roman" charset="0"/>
        <a:buChar char="•"/>
        <a:defRPr sz="2300">
          <a:solidFill>
            <a:srgbClr val="FFFFFF"/>
          </a:solidFill>
          <a:latin typeface="+mn-lt"/>
          <a:ea typeface="+mn-ea"/>
          <a:cs typeface="Microsoft YaHei" charset="-122"/>
        </a:defRPr>
      </a:lvl3pPr>
      <a:lvl4pPr marL="1599537" indent="-228506" algn="l" defTabSz="449076" rtl="0" eaLnBrk="0" fontAlgn="base" hangingPunct="0">
        <a:spcBef>
          <a:spcPts val="550"/>
        </a:spcBef>
        <a:spcAft>
          <a:spcPct val="0"/>
        </a:spcAft>
        <a:buClr>
          <a:srgbClr val="000000"/>
        </a:buClr>
        <a:buSzPct val="100000"/>
        <a:buFont typeface="Times New Roman" charset="0"/>
        <a:buChar char="–"/>
        <a:defRPr sz="2200">
          <a:solidFill>
            <a:srgbClr val="FFFFFF"/>
          </a:solidFill>
          <a:latin typeface="+mn-lt"/>
          <a:ea typeface="+mn-ea"/>
          <a:cs typeface="Microsoft YaHei" charset="-122"/>
        </a:defRPr>
      </a:lvl4pPr>
      <a:lvl5pPr marL="2056547" indent="-228506" algn="l" defTabSz="449076" rtl="0" eaLnBrk="0" fontAlgn="base" hangingPunct="0">
        <a:spcBef>
          <a:spcPts val="550"/>
        </a:spcBef>
        <a:spcAft>
          <a:spcPct val="0"/>
        </a:spcAft>
        <a:buClr>
          <a:srgbClr val="000000"/>
        </a:buClr>
        <a:buSzPct val="100000"/>
        <a:buFont typeface="Times New Roman" charset="0"/>
        <a:buChar char="»"/>
        <a:defRPr sz="2200">
          <a:solidFill>
            <a:srgbClr val="FFFFFF"/>
          </a:solidFill>
          <a:latin typeface="+mn-lt"/>
          <a:ea typeface="+mn-ea"/>
          <a:cs typeface="Microsoft YaHei" charset="-122"/>
        </a:defRPr>
      </a:lvl5pPr>
      <a:lvl6pPr marL="2513558" indent="-228506" algn="l" defTabSz="449076" rtl="0" fontAlgn="base">
        <a:spcBef>
          <a:spcPts val="550"/>
        </a:spcBef>
        <a:spcAft>
          <a:spcPct val="0"/>
        </a:spcAft>
        <a:buClr>
          <a:srgbClr val="000000"/>
        </a:buClr>
        <a:buSzPct val="100000"/>
        <a:buFont typeface="Times New Roman" pitchFamily="16" charset="0"/>
        <a:defRPr sz="2200">
          <a:solidFill>
            <a:srgbClr val="FFFFFF"/>
          </a:solidFill>
          <a:latin typeface="+mn-lt"/>
          <a:ea typeface="+mn-ea"/>
        </a:defRPr>
      </a:lvl6pPr>
      <a:lvl7pPr marL="2970568" indent="-228506" algn="l" defTabSz="449076" rtl="0" fontAlgn="base">
        <a:spcBef>
          <a:spcPts val="550"/>
        </a:spcBef>
        <a:spcAft>
          <a:spcPct val="0"/>
        </a:spcAft>
        <a:buClr>
          <a:srgbClr val="000000"/>
        </a:buClr>
        <a:buSzPct val="100000"/>
        <a:buFont typeface="Times New Roman" pitchFamily="16" charset="0"/>
        <a:defRPr sz="2200">
          <a:solidFill>
            <a:srgbClr val="FFFFFF"/>
          </a:solidFill>
          <a:latin typeface="+mn-lt"/>
          <a:ea typeface="+mn-ea"/>
        </a:defRPr>
      </a:lvl7pPr>
      <a:lvl8pPr marL="3427580" indent="-228506" algn="l" defTabSz="449076" rtl="0" fontAlgn="base">
        <a:spcBef>
          <a:spcPts val="550"/>
        </a:spcBef>
        <a:spcAft>
          <a:spcPct val="0"/>
        </a:spcAft>
        <a:buClr>
          <a:srgbClr val="000000"/>
        </a:buClr>
        <a:buSzPct val="100000"/>
        <a:buFont typeface="Times New Roman" pitchFamily="16" charset="0"/>
        <a:defRPr sz="2200">
          <a:solidFill>
            <a:srgbClr val="FFFFFF"/>
          </a:solidFill>
          <a:latin typeface="+mn-lt"/>
          <a:ea typeface="+mn-ea"/>
        </a:defRPr>
      </a:lvl8pPr>
      <a:lvl9pPr marL="3884588" indent="-228506" algn="l" defTabSz="449076" rtl="0" fontAlgn="base">
        <a:spcBef>
          <a:spcPts val="550"/>
        </a:spcBef>
        <a:spcAft>
          <a:spcPct val="0"/>
        </a:spcAft>
        <a:buClr>
          <a:srgbClr val="000000"/>
        </a:buClr>
        <a:buSzPct val="100000"/>
        <a:buFont typeface="Times New Roman" pitchFamily="16" charset="0"/>
        <a:defRPr sz="2200">
          <a:solidFill>
            <a:srgbClr val="FFFFFF"/>
          </a:solidFill>
          <a:latin typeface="+mn-lt"/>
          <a:ea typeface="+mn-ea"/>
        </a:defRPr>
      </a:lvl9pPr>
    </p:bodyStyle>
    <p:otherStyle>
      <a:defPPr>
        <a:defRPr lang="fr-FR"/>
      </a:defPPr>
      <a:lvl1pPr marL="0" algn="l" defTabSz="914021" rtl="0" eaLnBrk="1" latinLnBrk="0" hangingPunct="1">
        <a:defRPr sz="1800" kern="1200">
          <a:solidFill>
            <a:schemeClr val="tx1"/>
          </a:solidFill>
          <a:latin typeface="+mn-lt"/>
          <a:ea typeface="+mn-ea"/>
          <a:cs typeface="+mn-cs"/>
        </a:defRPr>
      </a:lvl1pPr>
      <a:lvl2pPr marL="457010"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1"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3" algn="l" defTabSz="914021" rtl="0" eaLnBrk="1" latinLnBrk="0" hangingPunct="1">
        <a:defRPr sz="1800" kern="1200">
          <a:solidFill>
            <a:schemeClr val="tx1"/>
          </a:solidFill>
          <a:latin typeface="+mn-lt"/>
          <a:ea typeface="+mn-ea"/>
          <a:cs typeface="+mn-cs"/>
        </a:defRPr>
      </a:lvl7pPr>
      <a:lvl8pPr marL="3199073"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Freeform 1"/>
          <p:cNvSpPr>
            <a:spLocks noChangeArrowheads="1"/>
          </p:cNvSpPr>
          <p:nvPr/>
        </p:nvSpPr>
        <p:spPr bwMode="auto">
          <a:xfrm rot="420000" flipV="1">
            <a:off x="3489325" y="1220788"/>
            <a:ext cx="5797550" cy="4537075"/>
          </a:xfrm>
          <a:custGeom>
            <a:avLst/>
            <a:gdLst>
              <a:gd name="T0" fmla="*/ 0 w 5796359"/>
              <a:gd name="T1" fmla="*/ 0 h 4535805"/>
              <a:gd name="T2" fmla="*/ 5634455 w 5796359"/>
              <a:gd name="T3" fmla="*/ 0 h 4535805"/>
              <a:gd name="T4" fmla="*/ 5799932 w 5796359"/>
              <a:gd name="T5" fmla="*/ 165513 h 4535805"/>
              <a:gd name="T6" fmla="*/ 5799932 w 5796359"/>
              <a:gd name="T7" fmla="*/ 4539616 h 4535805"/>
              <a:gd name="T8" fmla="*/ 0 w 5796359"/>
              <a:gd name="T9" fmla="*/ 4539616 h 4535805"/>
              <a:gd name="T10" fmla="*/ 0 w 5796359"/>
              <a:gd name="T11" fmla="*/ 0 h 4535805"/>
              <a:gd name="T12" fmla="*/ 0 w 5796359"/>
              <a:gd name="T13" fmla="*/ 0 h 453580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6359" h="4535805">
                <a:moveTo>
                  <a:pt x="0" y="0"/>
                </a:moveTo>
                <a:lnTo>
                  <a:pt x="5630984" y="0"/>
                </a:lnTo>
                <a:lnTo>
                  <a:pt x="5796359" y="165375"/>
                </a:lnTo>
                <a:lnTo>
                  <a:pt x="5796359" y="4535805"/>
                </a:lnTo>
                <a:lnTo>
                  <a:pt x="0" y="4535805"/>
                </a:lnTo>
                <a:lnTo>
                  <a:pt x="0" y="0"/>
                </a:lnTo>
                <a:close/>
              </a:path>
            </a:pathLst>
          </a:custGeom>
          <a:solidFill>
            <a:srgbClr val="FFFFFF"/>
          </a:solidFill>
          <a:ln w="3240" cap="rnd">
            <a:solidFill>
              <a:srgbClr val="C0C0C0"/>
            </a:solidFill>
            <a:round/>
            <a:headEnd/>
            <a:tailEnd/>
          </a:ln>
          <a:effectLst>
            <a:outerShdw dist="38547" dir="7483740" algn="ctr" rotWithShape="0">
              <a:srgbClr val="000000">
                <a:alpha val="25040"/>
              </a:srgbClr>
            </a:outerShdw>
          </a:effectLst>
        </p:spPr>
        <p:txBody>
          <a:bodyPr wrap="none" lIns="91401" tIns="45701" rIns="91401" bIns="45701" anchor="ctr">
            <a:prstTxWarp prst="textNoShape">
              <a:avLst/>
            </a:prstTxWarp>
          </a:bodyPr>
          <a:lstStyle/>
          <a:p>
            <a:pPr>
              <a:defRPr/>
            </a:pPr>
            <a:endParaRPr lang="fr-FR"/>
          </a:p>
        </p:txBody>
      </p:sp>
      <p:sp>
        <p:nvSpPr>
          <p:cNvPr id="4099" name="AutoShape 2"/>
          <p:cNvSpPr>
            <a:spLocks noChangeArrowheads="1"/>
          </p:cNvSpPr>
          <p:nvPr/>
        </p:nvSpPr>
        <p:spPr bwMode="auto">
          <a:xfrm rot="420000" flipV="1">
            <a:off x="8823325" y="5910264"/>
            <a:ext cx="171450" cy="171450"/>
          </a:xfrm>
          <a:prstGeom prst="rtTriangle">
            <a:avLst/>
          </a:prstGeom>
          <a:solidFill>
            <a:srgbClr val="FFFFFF"/>
          </a:solidFill>
          <a:ln w="12600" cap="sq">
            <a:solidFill>
              <a:srgbClr val="FFFFFF"/>
            </a:solidFill>
            <a:bevel/>
            <a:headEnd/>
            <a:tailEnd/>
          </a:ln>
          <a:effectLst>
            <a:outerShdw blurRad="63500" dist="6194" dir="12932261" algn="ctr" rotWithShape="0">
              <a:srgbClr val="000000">
                <a:alpha val="47028"/>
              </a:srgbClr>
            </a:outerShdw>
          </a:effectLst>
        </p:spPr>
        <p:txBody>
          <a:bodyPr wrap="none" lIns="91401" tIns="45701" rIns="91401" bIns="45701" anchor="ctr">
            <a:prstTxWarp prst="textNoShape">
              <a:avLst/>
            </a:prstTxWarp>
          </a:bodyPr>
          <a:lstStyle/>
          <a:p>
            <a:pPr>
              <a:defRPr/>
            </a:pPr>
            <a:endParaRPr lang="fr-FR"/>
          </a:p>
        </p:txBody>
      </p:sp>
      <p:sp>
        <p:nvSpPr>
          <p:cNvPr id="4100" name="Freeform 3"/>
          <p:cNvSpPr>
            <a:spLocks noChangeArrowheads="1"/>
          </p:cNvSpPr>
          <p:nvPr/>
        </p:nvSpPr>
        <p:spPr bwMode="auto">
          <a:xfrm flipV="1">
            <a:off x="-11109" y="6411913"/>
            <a:ext cx="10102851" cy="1147762"/>
          </a:xfrm>
          <a:custGeom>
            <a:avLst/>
            <a:gdLst>
              <a:gd name="T0" fmla="*/ 2147483647 w 5772"/>
              <a:gd name="T1" fmla="*/ 2147483647 h 656"/>
              <a:gd name="T2" fmla="*/ 2147483647 w 5772"/>
              <a:gd name="T3" fmla="*/ 0 h 656"/>
              <a:gd name="T4" fmla="*/ 2147483647 w 5772"/>
              <a:gd name="T5" fmla="*/ 2147483647 h 656"/>
              <a:gd name="T6" fmla="*/ 2147483647 w 5772"/>
              <a:gd name="T7" fmla="*/ 2147483647 h 656"/>
              <a:gd name="T8" fmla="*/ 2147483647 w 5772"/>
              <a:gd name="T9" fmla="*/ 2147483647 h 656"/>
              <a:gd name="T10" fmla="*/ 2147483647 w 5772"/>
              <a:gd name="T11" fmla="*/ 2147483647 h 656"/>
              <a:gd name="T12" fmla="*/ 2147483647 w 5772"/>
              <a:gd name="T13" fmla="*/ 2147483647 h 656"/>
              <a:gd name="T14" fmla="*/ 0 w 5772"/>
              <a:gd name="T15" fmla="*/ 2147483647 h 656"/>
              <a:gd name="T16" fmla="*/ 2147483647 w 5772"/>
              <a:gd name="T17" fmla="*/ 2147483647 h 6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72"/>
              <a:gd name="T28" fmla="*/ 0 h 656"/>
              <a:gd name="T29" fmla="*/ 5772 w 5772"/>
              <a:gd name="T30" fmla="*/ 656 h 6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79AF">
                  <a:alpha val="48996"/>
                </a:srgbClr>
              </a:gs>
              <a:gs pos="100000">
                <a:srgbClr val="00EBF8">
                  <a:alpha val="59000"/>
                </a:srgbClr>
              </a:gs>
            </a:gsLst>
            <a:lin ang="5400000" scaled="1"/>
          </a:gradFill>
          <a:ln w="9525" cap="flat">
            <a:noFill/>
            <a:round/>
            <a:headEnd/>
            <a:tailEnd/>
          </a:ln>
          <a:effectLst/>
        </p:spPr>
        <p:txBody>
          <a:bodyPr wrap="none" lIns="91401" tIns="45701" rIns="91401" bIns="45701" anchor="ctr">
            <a:prstTxWarp prst="textNoShape">
              <a:avLst/>
            </a:prstTxWarp>
          </a:bodyPr>
          <a:lstStyle/>
          <a:p>
            <a:pPr>
              <a:defRPr/>
            </a:pPr>
            <a:endParaRPr lang="fr-FR"/>
          </a:p>
        </p:txBody>
      </p:sp>
      <p:sp>
        <p:nvSpPr>
          <p:cNvPr id="4101" name="Freeform 4"/>
          <p:cNvSpPr>
            <a:spLocks noChangeArrowheads="1"/>
          </p:cNvSpPr>
          <p:nvPr/>
        </p:nvSpPr>
        <p:spPr bwMode="auto">
          <a:xfrm flipV="1">
            <a:off x="4830762" y="6856416"/>
            <a:ext cx="5249863" cy="703263"/>
          </a:xfrm>
          <a:custGeom>
            <a:avLst/>
            <a:gdLst>
              <a:gd name="T0" fmla="*/ 0 w 3000"/>
              <a:gd name="T1" fmla="*/ 0 h 595"/>
              <a:gd name="T2" fmla="*/ 2147483647 w 3000"/>
              <a:gd name="T3" fmla="*/ 2147483647 h 595"/>
              <a:gd name="T4" fmla="*/ 2147483647 w 3000"/>
              <a:gd name="T5" fmla="*/ 2147483647 h 595"/>
              <a:gd name="T6" fmla="*/ 2147483647 w 3000"/>
              <a:gd name="T7" fmla="*/ 2147483647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ADB6">
                  <a:alpha val="48996"/>
                </a:srgbClr>
              </a:gs>
              <a:gs pos="100000">
                <a:srgbClr val="009BE5">
                  <a:alpha val="34000"/>
                </a:srgbClr>
              </a:gs>
            </a:gsLst>
            <a:lin ang="5400000" scaled="1"/>
          </a:gradFill>
          <a:ln w="9525" cap="flat">
            <a:noFill/>
            <a:round/>
            <a:headEnd/>
            <a:tailEnd/>
          </a:ln>
          <a:effectLst/>
        </p:spPr>
        <p:txBody>
          <a:bodyPr wrap="none" lIns="91401" tIns="45701" rIns="91401" bIns="45701" anchor="ctr">
            <a:prstTxWarp prst="textNoShape">
              <a:avLst/>
            </a:prstTxWarp>
          </a:bodyPr>
          <a:lstStyle/>
          <a:p>
            <a:pPr>
              <a:defRPr/>
            </a:pPr>
            <a:endParaRPr lang="fr-FR"/>
          </a:p>
        </p:txBody>
      </p:sp>
      <p:sp>
        <p:nvSpPr>
          <p:cNvPr id="37894" name="Rectangle 5"/>
          <p:cNvSpPr>
            <a:spLocks noGrp="1" noChangeArrowheads="1"/>
          </p:cNvSpPr>
          <p:nvPr>
            <p:ph type="title"/>
          </p:nvPr>
        </p:nvSpPr>
        <p:spPr bwMode="auto">
          <a:xfrm>
            <a:off x="503238" y="776292"/>
            <a:ext cx="9067800" cy="1254125"/>
          </a:xfrm>
          <a:prstGeom prst="rect">
            <a:avLst/>
          </a:prstGeom>
          <a:noFill/>
          <a:ln w="9525">
            <a:noFill/>
            <a:round/>
            <a:headEnd/>
            <a:tailEnd/>
          </a:ln>
        </p:spPr>
        <p:txBody>
          <a:bodyPr vert="horz" wrap="square" lIns="0" tIns="50378" rIns="0" bIns="0" numCol="1" anchor="b" anchorCtr="0" compatLnSpc="1">
            <a:prstTxWarp prst="textNoShape">
              <a:avLst/>
            </a:prstTxWarp>
          </a:bodyPr>
          <a:lstStyle/>
          <a:p>
            <a:pPr lvl="0"/>
            <a:r>
              <a:rPr lang="en-GB"/>
              <a:t>Cliquez pour éditer le format du texte-titre</a:t>
            </a:r>
          </a:p>
        </p:txBody>
      </p:sp>
      <p:sp>
        <p:nvSpPr>
          <p:cNvPr id="37895" name="Rectangle 6"/>
          <p:cNvSpPr>
            <a:spLocks noGrp="1" noChangeArrowheads="1"/>
          </p:cNvSpPr>
          <p:nvPr>
            <p:ph type="body" idx="1"/>
          </p:nvPr>
        </p:nvSpPr>
        <p:spPr bwMode="auto">
          <a:xfrm>
            <a:off x="503238" y="2133600"/>
            <a:ext cx="9067800" cy="4832350"/>
          </a:xfrm>
          <a:prstGeom prst="rect">
            <a:avLst/>
          </a:prstGeom>
          <a:noFill/>
          <a:ln w="9525">
            <a:noFill/>
            <a:round/>
            <a:headEnd/>
            <a:tailEnd/>
          </a:ln>
        </p:spPr>
        <p:txBody>
          <a:bodyPr vert="horz" wrap="square" lIns="100759" tIns="50378" rIns="100759" bIns="50378" numCol="1" anchor="t" anchorCtr="0" compatLnSpc="1">
            <a:prstTxWarp prst="textNoShape">
              <a:avLst/>
            </a:prstTxWarp>
          </a:bodyPr>
          <a:lstStyle/>
          <a:p>
            <a:pPr lvl="0"/>
            <a:r>
              <a:rPr lang="en-GB"/>
              <a:t>Cliquez pour éditer le format du plan de texte</a:t>
            </a:r>
          </a:p>
          <a:p>
            <a:pPr lvl="1"/>
            <a:r>
              <a:rPr lang="en-GB"/>
              <a:t>Second niveau de plan</a:t>
            </a:r>
          </a:p>
          <a:p>
            <a:pPr lvl="2"/>
            <a:r>
              <a:rPr lang="en-GB"/>
              <a:t>Troisième niveau de plan</a:t>
            </a:r>
          </a:p>
          <a:p>
            <a:pPr lvl="3"/>
            <a:r>
              <a:rPr lang="en-GB"/>
              <a:t>Quatrième niveau de plan</a:t>
            </a:r>
          </a:p>
          <a:p>
            <a:pPr lvl="4"/>
            <a:r>
              <a:rPr lang="en-GB"/>
              <a:t>Cinquième niveau de plan</a:t>
            </a:r>
          </a:p>
          <a:p>
            <a:pPr lvl="4"/>
            <a:r>
              <a:rPr lang="en-GB"/>
              <a:t>Sixième niveau de plan</a:t>
            </a:r>
          </a:p>
          <a:p>
            <a:pPr lvl="4"/>
            <a:r>
              <a:rPr lang="en-GB"/>
              <a:t>Septième niveau de plan</a:t>
            </a:r>
          </a:p>
        </p:txBody>
      </p:sp>
      <p:sp>
        <p:nvSpPr>
          <p:cNvPr id="4104" name="Text Box 7"/>
          <p:cNvSpPr txBox="1">
            <a:spLocks noChangeArrowheads="1"/>
          </p:cNvSpPr>
          <p:nvPr/>
        </p:nvSpPr>
        <p:spPr bwMode="auto">
          <a:xfrm>
            <a:off x="503242" y="7007225"/>
            <a:ext cx="2352675" cy="401638"/>
          </a:xfrm>
          <a:prstGeom prst="rect">
            <a:avLst/>
          </a:prstGeom>
          <a:noFill/>
          <a:ln w="9525">
            <a:noFill/>
            <a:round/>
            <a:headEnd/>
            <a:tailEnd/>
          </a:ln>
          <a:effectLst/>
        </p:spPr>
        <p:txBody>
          <a:bodyPr wrap="none" lIns="91401" tIns="45701" rIns="91401" bIns="45701" anchor="ctr">
            <a:prstTxWarp prst="textNoShape">
              <a:avLst/>
            </a:prstTxWarp>
          </a:bodyPr>
          <a:lstStyle/>
          <a:p>
            <a:pPr>
              <a:defRPr/>
            </a:pPr>
            <a:endParaRPr lang="fr-FR"/>
          </a:p>
        </p:txBody>
      </p:sp>
      <p:sp>
        <p:nvSpPr>
          <p:cNvPr id="4105" name="Text Box 8"/>
          <p:cNvSpPr txBox="1">
            <a:spLocks noChangeArrowheads="1"/>
          </p:cNvSpPr>
          <p:nvPr/>
        </p:nvSpPr>
        <p:spPr bwMode="auto">
          <a:xfrm>
            <a:off x="2940050" y="7007225"/>
            <a:ext cx="3695700" cy="401638"/>
          </a:xfrm>
          <a:prstGeom prst="rect">
            <a:avLst/>
          </a:prstGeom>
          <a:noFill/>
          <a:ln w="9525">
            <a:noFill/>
            <a:round/>
            <a:headEnd/>
            <a:tailEnd/>
          </a:ln>
          <a:effectLst/>
        </p:spPr>
        <p:txBody>
          <a:bodyPr wrap="none" lIns="91401" tIns="45701" rIns="91401" bIns="45701" anchor="ctr">
            <a:prstTxWarp prst="textNoShape">
              <a:avLst/>
            </a:prstTxWarp>
          </a:bodyPr>
          <a:lstStyle/>
          <a:p>
            <a:pPr>
              <a:defRPr/>
            </a:pPr>
            <a:endParaRPr lang="fr-FR"/>
          </a:p>
        </p:txBody>
      </p:sp>
      <p:sp>
        <p:nvSpPr>
          <p:cNvPr id="2" name="Rectangle 9"/>
          <p:cNvSpPr>
            <a:spLocks noGrp="1" noChangeArrowheads="1"/>
          </p:cNvSpPr>
          <p:nvPr>
            <p:ph type="sldNum"/>
          </p:nvPr>
        </p:nvSpPr>
        <p:spPr bwMode="auto">
          <a:xfrm>
            <a:off x="8904288" y="7007225"/>
            <a:ext cx="666750" cy="395288"/>
          </a:xfrm>
          <a:prstGeom prst="rect">
            <a:avLst/>
          </a:prstGeom>
          <a:noFill/>
          <a:ln>
            <a:noFill/>
          </a:ln>
          <a:effectLst/>
          <a:extLst>
            <a:ext uri="{909E8E84-426E-40DD-AFC4-6F175D3DCCD1}"/>
            <a:ext uri="{91240B29-F687-4F45-9708-019B960494DF}"/>
            <a:ext uri="{AF507438-7753-43E0-B8FC-AC1667EBCBE1}"/>
          </a:extLst>
        </p:spPr>
        <p:txBody>
          <a:bodyPr vert="horz" wrap="square" lIns="0" tIns="0" rIns="0" bIns="0" numCol="1" anchor="b" anchorCtr="0" compatLnSpc="1">
            <a:prstTxWarp prst="textNoShape">
              <a:avLst/>
            </a:prstTxWarp>
          </a:bodyPr>
          <a:lstStyle>
            <a:lvl1pPr algn="r" hangingPunct="1">
              <a:lnSpc>
                <a:spcPct val="100000"/>
              </a:lnSpc>
              <a:buClrTx/>
              <a:buSzPct val="45000"/>
              <a:buFontTx/>
              <a:buNone/>
              <a:defRPr sz="1300">
                <a:solidFill>
                  <a:srgbClr val="045C75"/>
                </a:solidFill>
                <a:latin typeface="Times New Roman" charset="0"/>
                <a:ea typeface="Segoe UI" charset="0"/>
                <a:cs typeface="Segoe UI" charset="0"/>
              </a:defRPr>
            </a:lvl1pPr>
          </a:lstStyle>
          <a:p>
            <a:fld id="{918ADAE6-3565-C84F-8B76-3AC2CFE2484D}"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49076" rtl="0" eaLnBrk="0" fontAlgn="base" hangingPunct="0">
        <a:spcBef>
          <a:spcPct val="0"/>
        </a:spcBef>
        <a:spcAft>
          <a:spcPct val="0"/>
        </a:spcAft>
        <a:buClr>
          <a:srgbClr val="000000"/>
        </a:buClr>
        <a:buSzPct val="100000"/>
        <a:buFont typeface="Times New Roman" charset="0"/>
        <a:defRPr sz="5500">
          <a:solidFill>
            <a:srgbClr val="04617B"/>
          </a:solidFill>
          <a:latin typeface="+mj-lt"/>
          <a:ea typeface="+mj-ea"/>
          <a:cs typeface="Microsoft YaHei" charset="-122"/>
        </a:defRPr>
      </a:lvl1pPr>
      <a:lvl2pPr algn="l" defTabSz="449076" rtl="0" eaLnBrk="0" fontAlgn="base" hangingPunct="0">
        <a:spcBef>
          <a:spcPct val="0"/>
        </a:spcBef>
        <a:spcAft>
          <a:spcPct val="0"/>
        </a:spcAft>
        <a:buClr>
          <a:srgbClr val="000000"/>
        </a:buClr>
        <a:buSzPct val="100000"/>
        <a:buFont typeface="Times New Roman" charset="0"/>
        <a:defRPr sz="5500">
          <a:solidFill>
            <a:srgbClr val="04617B"/>
          </a:solidFill>
          <a:latin typeface="Calibri" pitchFamily="32" charset="0"/>
          <a:ea typeface="Microsoft YaHei" charset="-122"/>
          <a:cs typeface="Microsoft YaHei" charset="-122"/>
        </a:defRPr>
      </a:lvl2pPr>
      <a:lvl3pPr algn="l" defTabSz="449076" rtl="0" eaLnBrk="0" fontAlgn="base" hangingPunct="0">
        <a:spcBef>
          <a:spcPct val="0"/>
        </a:spcBef>
        <a:spcAft>
          <a:spcPct val="0"/>
        </a:spcAft>
        <a:buClr>
          <a:srgbClr val="000000"/>
        </a:buClr>
        <a:buSzPct val="100000"/>
        <a:buFont typeface="Times New Roman" charset="0"/>
        <a:defRPr sz="5500">
          <a:solidFill>
            <a:srgbClr val="04617B"/>
          </a:solidFill>
          <a:latin typeface="Calibri" pitchFamily="32" charset="0"/>
          <a:ea typeface="Microsoft YaHei" charset="-122"/>
          <a:cs typeface="Microsoft YaHei" charset="-122"/>
        </a:defRPr>
      </a:lvl3pPr>
      <a:lvl4pPr algn="l" defTabSz="449076" rtl="0" eaLnBrk="0" fontAlgn="base" hangingPunct="0">
        <a:spcBef>
          <a:spcPct val="0"/>
        </a:spcBef>
        <a:spcAft>
          <a:spcPct val="0"/>
        </a:spcAft>
        <a:buClr>
          <a:srgbClr val="000000"/>
        </a:buClr>
        <a:buSzPct val="100000"/>
        <a:buFont typeface="Times New Roman" charset="0"/>
        <a:defRPr sz="5500">
          <a:solidFill>
            <a:srgbClr val="04617B"/>
          </a:solidFill>
          <a:latin typeface="Calibri" pitchFamily="32" charset="0"/>
          <a:ea typeface="Microsoft YaHei" charset="-122"/>
          <a:cs typeface="Microsoft YaHei" charset="-122"/>
        </a:defRPr>
      </a:lvl4pPr>
      <a:lvl5pPr algn="l" defTabSz="449076" rtl="0" eaLnBrk="0" fontAlgn="base" hangingPunct="0">
        <a:spcBef>
          <a:spcPct val="0"/>
        </a:spcBef>
        <a:spcAft>
          <a:spcPct val="0"/>
        </a:spcAft>
        <a:buClr>
          <a:srgbClr val="000000"/>
        </a:buClr>
        <a:buSzPct val="100000"/>
        <a:buFont typeface="Times New Roman" charset="0"/>
        <a:defRPr sz="5500">
          <a:solidFill>
            <a:srgbClr val="04617B"/>
          </a:solidFill>
          <a:latin typeface="Calibri" pitchFamily="32" charset="0"/>
          <a:ea typeface="Microsoft YaHei" charset="-122"/>
          <a:cs typeface="Microsoft YaHei" charset="-122"/>
        </a:defRPr>
      </a:lvl5pPr>
      <a:lvl6pPr marL="2513558" indent="-228506" algn="l" defTabSz="449076" rtl="0" fontAlgn="base">
        <a:spcBef>
          <a:spcPct val="0"/>
        </a:spcBef>
        <a:spcAft>
          <a:spcPct val="0"/>
        </a:spcAft>
        <a:buClr>
          <a:srgbClr val="000000"/>
        </a:buClr>
        <a:buSzPct val="100000"/>
        <a:buFont typeface="Times New Roman" pitchFamily="16" charset="0"/>
        <a:defRPr sz="5500">
          <a:solidFill>
            <a:srgbClr val="04617B"/>
          </a:solidFill>
          <a:latin typeface="Calibri" pitchFamily="32" charset="0"/>
          <a:ea typeface="Microsoft YaHei" charset="-122"/>
        </a:defRPr>
      </a:lvl6pPr>
      <a:lvl7pPr marL="2970568" indent="-228506" algn="l" defTabSz="449076" rtl="0" fontAlgn="base">
        <a:spcBef>
          <a:spcPct val="0"/>
        </a:spcBef>
        <a:spcAft>
          <a:spcPct val="0"/>
        </a:spcAft>
        <a:buClr>
          <a:srgbClr val="000000"/>
        </a:buClr>
        <a:buSzPct val="100000"/>
        <a:buFont typeface="Times New Roman" pitchFamily="16" charset="0"/>
        <a:defRPr sz="5500">
          <a:solidFill>
            <a:srgbClr val="04617B"/>
          </a:solidFill>
          <a:latin typeface="Calibri" pitchFamily="32" charset="0"/>
          <a:ea typeface="Microsoft YaHei" charset="-122"/>
        </a:defRPr>
      </a:lvl7pPr>
      <a:lvl8pPr marL="3427580" indent="-228506" algn="l" defTabSz="449076" rtl="0" fontAlgn="base">
        <a:spcBef>
          <a:spcPct val="0"/>
        </a:spcBef>
        <a:spcAft>
          <a:spcPct val="0"/>
        </a:spcAft>
        <a:buClr>
          <a:srgbClr val="000000"/>
        </a:buClr>
        <a:buSzPct val="100000"/>
        <a:buFont typeface="Times New Roman" pitchFamily="16" charset="0"/>
        <a:defRPr sz="5500">
          <a:solidFill>
            <a:srgbClr val="04617B"/>
          </a:solidFill>
          <a:latin typeface="Calibri" pitchFamily="32" charset="0"/>
          <a:ea typeface="Microsoft YaHei" charset="-122"/>
        </a:defRPr>
      </a:lvl8pPr>
      <a:lvl9pPr marL="3884588" indent="-228506" algn="l" defTabSz="449076" rtl="0" fontAlgn="base">
        <a:spcBef>
          <a:spcPct val="0"/>
        </a:spcBef>
        <a:spcAft>
          <a:spcPct val="0"/>
        </a:spcAft>
        <a:buClr>
          <a:srgbClr val="000000"/>
        </a:buClr>
        <a:buSzPct val="100000"/>
        <a:buFont typeface="Times New Roman" pitchFamily="16" charset="0"/>
        <a:defRPr sz="5500">
          <a:solidFill>
            <a:srgbClr val="04617B"/>
          </a:solidFill>
          <a:latin typeface="Calibri" pitchFamily="32" charset="0"/>
          <a:ea typeface="Microsoft YaHei" charset="-122"/>
        </a:defRPr>
      </a:lvl9pPr>
    </p:titleStyle>
    <p:bodyStyle>
      <a:lvl1pPr marL="342758" indent="-342758" algn="l" defTabSz="449076" rtl="0" eaLnBrk="0" fontAlgn="base" hangingPunct="0">
        <a:spcBef>
          <a:spcPts val="725"/>
        </a:spcBef>
        <a:spcAft>
          <a:spcPct val="0"/>
        </a:spcAft>
        <a:buClr>
          <a:srgbClr val="000000"/>
        </a:buClr>
        <a:buSzPct val="100000"/>
        <a:buFont typeface="Times New Roman" charset="0"/>
        <a:buChar char="•"/>
        <a:defRPr sz="2900">
          <a:solidFill>
            <a:srgbClr val="000000"/>
          </a:solidFill>
          <a:latin typeface="+mn-lt"/>
          <a:ea typeface="+mn-ea"/>
          <a:cs typeface="Microsoft YaHei" charset="-122"/>
        </a:defRPr>
      </a:lvl1pPr>
      <a:lvl2pPr marL="742642" indent="-285632" algn="l" defTabSz="449076" rtl="0" eaLnBrk="0" fontAlgn="base" hangingPunct="0">
        <a:spcBef>
          <a:spcPts val="650"/>
        </a:spcBef>
        <a:spcAft>
          <a:spcPct val="0"/>
        </a:spcAft>
        <a:buClr>
          <a:srgbClr val="000000"/>
        </a:buClr>
        <a:buSzPct val="100000"/>
        <a:buFont typeface="Times New Roman" charset="0"/>
        <a:buChar char="–"/>
        <a:defRPr sz="2600">
          <a:solidFill>
            <a:srgbClr val="000000"/>
          </a:solidFill>
          <a:latin typeface="+mn-lt"/>
          <a:ea typeface="+mn-ea"/>
          <a:cs typeface="Microsoft YaHei" charset="-122"/>
        </a:defRPr>
      </a:lvl2pPr>
      <a:lvl3pPr marL="1142524" indent="-228506" algn="l" defTabSz="449076" rtl="0" eaLnBrk="0" fontAlgn="base" hangingPunct="0">
        <a:spcBef>
          <a:spcPts val="575"/>
        </a:spcBef>
        <a:spcAft>
          <a:spcPct val="0"/>
        </a:spcAft>
        <a:buClr>
          <a:srgbClr val="000000"/>
        </a:buClr>
        <a:buSzPct val="100000"/>
        <a:buFont typeface="Times New Roman" charset="0"/>
        <a:buChar char="•"/>
        <a:defRPr sz="2300">
          <a:solidFill>
            <a:srgbClr val="000000"/>
          </a:solidFill>
          <a:latin typeface="+mn-lt"/>
          <a:ea typeface="+mn-ea"/>
          <a:cs typeface="Microsoft YaHei" charset="-122"/>
        </a:defRPr>
      </a:lvl3pPr>
      <a:lvl4pPr marL="1599537" indent="-228506" algn="l" defTabSz="449076" rtl="0" eaLnBrk="0" fontAlgn="base" hangingPunct="0">
        <a:spcBef>
          <a:spcPts val="550"/>
        </a:spcBef>
        <a:spcAft>
          <a:spcPct val="0"/>
        </a:spcAft>
        <a:buClr>
          <a:srgbClr val="000000"/>
        </a:buClr>
        <a:buSzPct val="100000"/>
        <a:buFont typeface="Times New Roman" charset="0"/>
        <a:buChar char="–"/>
        <a:defRPr sz="2200">
          <a:solidFill>
            <a:srgbClr val="000000"/>
          </a:solidFill>
          <a:latin typeface="+mn-lt"/>
          <a:ea typeface="+mn-ea"/>
          <a:cs typeface="Microsoft YaHei" charset="-122"/>
        </a:defRPr>
      </a:lvl4pPr>
      <a:lvl5pPr marL="2056547" indent="-228506" algn="l" defTabSz="449076" rtl="0" eaLnBrk="0" fontAlgn="base" hangingPunct="0">
        <a:spcBef>
          <a:spcPts val="550"/>
        </a:spcBef>
        <a:spcAft>
          <a:spcPct val="0"/>
        </a:spcAft>
        <a:buClr>
          <a:srgbClr val="000000"/>
        </a:buClr>
        <a:buSzPct val="100000"/>
        <a:buFont typeface="Times New Roman" charset="0"/>
        <a:buChar char="»"/>
        <a:defRPr sz="2200">
          <a:solidFill>
            <a:srgbClr val="000000"/>
          </a:solidFill>
          <a:latin typeface="+mn-lt"/>
          <a:ea typeface="+mn-ea"/>
          <a:cs typeface="Microsoft YaHei" charset="-122"/>
        </a:defRPr>
      </a:lvl5pPr>
      <a:lvl6pPr marL="2513558" indent="-228506" algn="l" defTabSz="449076" rtl="0" fontAlgn="base">
        <a:spcBef>
          <a:spcPts val="550"/>
        </a:spcBef>
        <a:spcAft>
          <a:spcPct val="0"/>
        </a:spcAft>
        <a:buClr>
          <a:srgbClr val="000000"/>
        </a:buClr>
        <a:buSzPct val="100000"/>
        <a:buFont typeface="Times New Roman" pitchFamily="16" charset="0"/>
        <a:defRPr sz="2200">
          <a:solidFill>
            <a:srgbClr val="000000"/>
          </a:solidFill>
          <a:latin typeface="+mn-lt"/>
          <a:ea typeface="+mn-ea"/>
        </a:defRPr>
      </a:lvl6pPr>
      <a:lvl7pPr marL="2970568" indent="-228506" algn="l" defTabSz="449076" rtl="0" fontAlgn="base">
        <a:spcBef>
          <a:spcPts val="550"/>
        </a:spcBef>
        <a:spcAft>
          <a:spcPct val="0"/>
        </a:spcAft>
        <a:buClr>
          <a:srgbClr val="000000"/>
        </a:buClr>
        <a:buSzPct val="100000"/>
        <a:buFont typeface="Times New Roman" pitchFamily="16" charset="0"/>
        <a:defRPr sz="2200">
          <a:solidFill>
            <a:srgbClr val="000000"/>
          </a:solidFill>
          <a:latin typeface="+mn-lt"/>
          <a:ea typeface="+mn-ea"/>
        </a:defRPr>
      </a:lvl7pPr>
      <a:lvl8pPr marL="3427580" indent="-228506" algn="l" defTabSz="449076" rtl="0" fontAlgn="base">
        <a:spcBef>
          <a:spcPts val="550"/>
        </a:spcBef>
        <a:spcAft>
          <a:spcPct val="0"/>
        </a:spcAft>
        <a:buClr>
          <a:srgbClr val="000000"/>
        </a:buClr>
        <a:buSzPct val="100000"/>
        <a:buFont typeface="Times New Roman" pitchFamily="16" charset="0"/>
        <a:defRPr sz="2200">
          <a:solidFill>
            <a:srgbClr val="000000"/>
          </a:solidFill>
          <a:latin typeface="+mn-lt"/>
          <a:ea typeface="+mn-ea"/>
        </a:defRPr>
      </a:lvl8pPr>
      <a:lvl9pPr marL="3884588" indent="-228506" algn="l" defTabSz="449076" rtl="0" fontAlgn="base">
        <a:spcBef>
          <a:spcPts val="550"/>
        </a:spcBef>
        <a:spcAft>
          <a:spcPct val="0"/>
        </a:spcAft>
        <a:buClr>
          <a:srgbClr val="000000"/>
        </a:buClr>
        <a:buSzPct val="100000"/>
        <a:buFont typeface="Times New Roman" pitchFamily="16" charset="0"/>
        <a:defRPr sz="2200">
          <a:solidFill>
            <a:srgbClr val="000000"/>
          </a:solidFill>
          <a:latin typeface="+mn-lt"/>
          <a:ea typeface="+mn-ea"/>
        </a:defRPr>
      </a:lvl9pPr>
    </p:bodyStyle>
    <p:otherStyle>
      <a:defPPr>
        <a:defRPr lang="fr-FR"/>
      </a:defPPr>
      <a:lvl1pPr marL="0" algn="l" defTabSz="914021" rtl="0" eaLnBrk="1" latinLnBrk="0" hangingPunct="1">
        <a:defRPr sz="1800" kern="1200">
          <a:solidFill>
            <a:schemeClr val="tx1"/>
          </a:solidFill>
          <a:latin typeface="+mn-lt"/>
          <a:ea typeface="+mn-ea"/>
          <a:cs typeface="+mn-cs"/>
        </a:defRPr>
      </a:lvl1pPr>
      <a:lvl2pPr marL="457010"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1"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3" algn="l" defTabSz="914021" rtl="0" eaLnBrk="1" latinLnBrk="0" hangingPunct="1">
        <a:defRPr sz="1800" kern="1200">
          <a:solidFill>
            <a:schemeClr val="tx1"/>
          </a:solidFill>
          <a:latin typeface="+mn-lt"/>
          <a:ea typeface="+mn-ea"/>
          <a:cs typeface="+mn-cs"/>
        </a:defRPr>
      </a:lvl7pPr>
      <a:lvl8pPr marL="3199073"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7391682"/>
            <a:ext cx="10080625" cy="16799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6" name="Rectangle 15"/>
          <p:cNvSpPr>
            <a:spLocks noChangeArrowheads="1"/>
          </p:cNvSpPr>
          <p:nvPr/>
        </p:nvSpPr>
        <p:spPr bwMode="white">
          <a:xfrm>
            <a:off x="0" y="4"/>
            <a:ext cx="10080625" cy="153593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8" name="Rectangle 17"/>
          <p:cNvSpPr>
            <a:spLocks noChangeArrowheads="1"/>
          </p:cNvSpPr>
          <p:nvPr/>
        </p:nvSpPr>
        <p:spPr bwMode="white">
          <a:xfrm>
            <a:off x="0" y="0"/>
            <a:ext cx="168010"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9" name="Rectangle 18"/>
          <p:cNvSpPr>
            <a:spLocks noChangeArrowheads="1"/>
          </p:cNvSpPr>
          <p:nvPr/>
        </p:nvSpPr>
        <p:spPr bwMode="white">
          <a:xfrm>
            <a:off x="9912615" y="0"/>
            <a:ext cx="168010" cy="7559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9" name="Rectangle 8"/>
          <p:cNvSpPr>
            <a:spLocks noChangeArrowheads="1"/>
          </p:cNvSpPr>
          <p:nvPr/>
        </p:nvSpPr>
        <p:spPr bwMode="auto">
          <a:xfrm>
            <a:off x="164650" y="7042013"/>
            <a:ext cx="9737884" cy="34123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0761" tIns="50382" rIns="100761" bIns="50382" anchor="ctr" compatLnSpc="1"/>
          <a:lstStyle/>
          <a:p>
            <a:endParaRPr kumimoji="0" lang="en-US"/>
          </a:p>
        </p:txBody>
      </p:sp>
      <p:sp>
        <p:nvSpPr>
          <p:cNvPr id="14" name="Espace réservé de la date 13"/>
          <p:cNvSpPr>
            <a:spLocks noGrp="1"/>
          </p:cNvSpPr>
          <p:nvPr>
            <p:ph type="dt" sz="half" idx="2"/>
          </p:nvPr>
        </p:nvSpPr>
        <p:spPr>
          <a:xfrm>
            <a:off x="6384396" y="7060312"/>
            <a:ext cx="3356848" cy="403183"/>
          </a:xfrm>
          <a:prstGeom prst="rect">
            <a:avLst/>
          </a:prstGeom>
        </p:spPr>
        <p:txBody>
          <a:bodyPr vert="horz" lIns="100761" tIns="50382" rIns="100761" bIns="50382"/>
          <a:lstStyle>
            <a:lvl1pPr algn="r" eaLnBrk="1" latinLnBrk="0" hangingPunct="1">
              <a:defRPr kumimoji="0" sz="1500">
                <a:solidFill>
                  <a:srgbClr val="FFFFFF"/>
                </a:solidFill>
              </a:defRPr>
            </a:lvl1pPr>
          </a:lstStyle>
          <a:p>
            <a:pPr algn="r" eaLnBrk="1" latinLnBrk="0" hangingPunct="1"/>
            <a:fld id="{9D21D778-B565-4D7E-94D7-64010A445B68}" type="datetimeFigureOut">
              <a:rPr lang="en-US" smtClean="0"/>
              <a:pPr algn="r" eaLnBrk="1" latinLnBrk="0" hangingPunct="1"/>
              <a:t>4/25/2018</a:t>
            </a:fld>
            <a:endParaRPr lang="en-US" sz="1500" dirty="0">
              <a:solidFill>
                <a:srgbClr val="FFFFFF"/>
              </a:solidFill>
            </a:endParaRPr>
          </a:p>
        </p:txBody>
      </p:sp>
      <p:sp>
        <p:nvSpPr>
          <p:cNvPr id="3" name="Espace réservé du pied de page 2"/>
          <p:cNvSpPr>
            <a:spLocks noGrp="1"/>
          </p:cNvSpPr>
          <p:nvPr>
            <p:ph type="ftr" sz="quarter" idx="3"/>
          </p:nvPr>
        </p:nvSpPr>
        <p:spPr>
          <a:xfrm>
            <a:off x="336024" y="7066776"/>
            <a:ext cx="3948245" cy="403183"/>
          </a:xfrm>
          <a:prstGeom prst="rect">
            <a:avLst/>
          </a:prstGeom>
        </p:spPr>
        <p:txBody>
          <a:bodyPr vert="horz" lIns="100761" tIns="50382" rIns="100761" bIns="50382"/>
          <a:lstStyle>
            <a:lvl1pPr algn="l" eaLnBrk="1" latinLnBrk="0" hangingPunct="1">
              <a:defRPr kumimoji="0" sz="1300">
                <a:solidFill>
                  <a:srgbClr val="FFFFFF"/>
                </a:solidFill>
              </a:defRPr>
            </a:lvl1pPr>
          </a:lstStyle>
          <a:p>
            <a:pPr algn="l" eaLnBrk="1" latinLnBrk="0" hangingPunct="1"/>
            <a:endParaRPr kumimoji="0" lang="en-US" dirty="0">
              <a:solidFill>
                <a:srgbClr val="FFFFFF"/>
              </a:solidFill>
            </a:endParaRPr>
          </a:p>
        </p:txBody>
      </p:sp>
      <p:sp>
        <p:nvSpPr>
          <p:cNvPr id="8" name="Rectangle 7"/>
          <p:cNvSpPr>
            <a:spLocks noChangeArrowheads="1"/>
          </p:cNvSpPr>
          <p:nvPr/>
        </p:nvSpPr>
        <p:spPr bwMode="auto">
          <a:xfrm>
            <a:off x="168010" y="171353"/>
            <a:ext cx="9737884" cy="721697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0761" tIns="50382" rIns="100761" bIns="50382" anchor="ctr" compatLnSpc="1"/>
          <a:lstStyle/>
          <a:p>
            <a:endParaRPr kumimoji="0" lang="en-US" dirty="0"/>
          </a:p>
        </p:txBody>
      </p:sp>
      <p:sp>
        <p:nvSpPr>
          <p:cNvPr id="10" name="Connecteur droit 9"/>
          <p:cNvSpPr>
            <a:spLocks noChangeShapeType="1"/>
          </p:cNvSpPr>
          <p:nvPr/>
        </p:nvSpPr>
        <p:spPr bwMode="auto">
          <a:xfrm>
            <a:off x="168010" y="1407373"/>
            <a:ext cx="973788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100761" tIns="50382" rIns="100761" bIns="50382" anchor="ctr" compatLnSpc="1"/>
          <a:lstStyle/>
          <a:p>
            <a:endParaRPr kumimoji="0" lang="en-US"/>
          </a:p>
        </p:txBody>
      </p:sp>
      <p:sp>
        <p:nvSpPr>
          <p:cNvPr id="12" name="Ellipse 11"/>
          <p:cNvSpPr/>
          <p:nvPr/>
        </p:nvSpPr>
        <p:spPr>
          <a:xfrm>
            <a:off x="4704292" y="1053856"/>
            <a:ext cx="672042" cy="671971"/>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15" name="Ellipse 14"/>
          <p:cNvSpPr/>
          <p:nvPr/>
        </p:nvSpPr>
        <p:spPr>
          <a:xfrm>
            <a:off x="4808458" y="1158008"/>
            <a:ext cx="463709" cy="46366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00761" tIns="50382" rIns="100761" bIns="50382" anchor="ctr"/>
          <a:lstStyle/>
          <a:p>
            <a:pPr algn="ctr" eaLnBrk="1" latinLnBrk="0" hangingPunct="1"/>
            <a:endParaRPr kumimoji="0" lang="en-US"/>
          </a:p>
        </p:txBody>
      </p:sp>
      <p:sp>
        <p:nvSpPr>
          <p:cNvPr id="23" name="Espace réservé du numéro de diapositive 22"/>
          <p:cNvSpPr>
            <a:spLocks noGrp="1"/>
          </p:cNvSpPr>
          <p:nvPr>
            <p:ph type="sldNum" sz="quarter" idx="4"/>
          </p:nvPr>
        </p:nvSpPr>
        <p:spPr>
          <a:xfrm>
            <a:off x="4788297" y="1146603"/>
            <a:ext cx="504031" cy="486479"/>
          </a:xfrm>
          <a:prstGeom prst="rect">
            <a:avLst/>
          </a:prstGeom>
        </p:spPr>
        <p:txBody>
          <a:bodyPr vert="horz" lIns="50382" tIns="50382" rIns="50382" bIns="50382" anchor="ctr">
            <a:normAutofit/>
          </a:bodyPr>
          <a:lstStyle>
            <a:lvl1pPr algn="ctr" eaLnBrk="1" latinLnBrk="0" hangingPunct="1">
              <a:defRPr kumimoji="0" sz="1800">
                <a:solidFill>
                  <a:schemeClr val="accent3">
                    <a:shade val="75000"/>
                  </a:schemeClr>
                </a:solidFill>
              </a:defRPr>
            </a:lvl1pPr>
          </a:lstStyle>
          <a:p>
            <a:pPr>
              <a:defRPr/>
            </a:pPr>
            <a:fld id="{5E0D33F2-8F6D-1047-9D1B-8382EFA3138F}" type="slidenum">
              <a:rPr lang="fr-FR" smtClean="0"/>
              <a:pPr>
                <a:defRPr/>
              </a:pPr>
              <a:t>‹N°›</a:t>
            </a:fld>
            <a:endParaRPr lang="fr-FR"/>
          </a:p>
        </p:txBody>
      </p:sp>
      <p:sp>
        <p:nvSpPr>
          <p:cNvPr id="22" name="Espace réservé du titre 21"/>
          <p:cNvSpPr>
            <a:spLocks noGrp="1"/>
          </p:cNvSpPr>
          <p:nvPr>
            <p:ph type="title"/>
          </p:nvPr>
        </p:nvSpPr>
        <p:spPr>
          <a:xfrm>
            <a:off x="332663" y="251989"/>
            <a:ext cx="9408583" cy="836604"/>
          </a:xfrm>
          <a:prstGeom prst="rect">
            <a:avLst/>
          </a:prstGeom>
        </p:spPr>
        <p:txBody>
          <a:bodyPr vert="horz" lIns="100761" tIns="50382" rIns="100761" bIns="50382" anchor="b">
            <a:normAutofit/>
          </a:bodyPr>
          <a:lstStyle/>
          <a:p>
            <a:r>
              <a:rPr kumimoji="0" lang="fr-FR" smtClean="0"/>
              <a:t>Cliquez et modifiez le titre</a:t>
            </a:r>
            <a:endParaRPr kumimoji="0" lang="en-US"/>
          </a:p>
        </p:txBody>
      </p:sp>
      <p:sp>
        <p:nvSpPr>
          <p:cNvPr id="13" name="Espace réservé du texte 12"/>
          <p:cNvSpPr>
            <a:spLocks noGrp="1"/>
          </p:cNvSpPr>
          <p:nvPr>
            <p:ph type="body" idx="1"/>
          </p:nvPr>
        </p:nvSpPr>
        <p:spPr>
          <a:xfrm>
            <a:off x="332663" y="1679928"/>
            <a:ext cx="9408583" cy="5070022"/>
          </a:xfrm>
          <a:prstGeom prst="rect">
            <a:avLst/>
          </a:prstGeom>
        </p:spPr>
        <p:txBody>
          <a:bodyPr vert="horz" lIns="100761" tIns="50382" rIns="100761" bIns="50382">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3600" kern="1200">
          <a:solidFill>
            <a:schemeClr val="accent3">
              <a:shade val="75000"/>
            </a:schemeClr>
          </a:solidFill>
          <a:latin typeface="+mj-lt"/>
          <a:ea typeface="+mj-ea"/>
          <a:cs typeface="+mj-cs"/>
        </a:defRPr>
      </a:lvl1pPr>
    </p:titleStyle>
    <p:bodyStyle>
      <a:lvl1pPr marL="302288" indent="-302288" algn="l" rtl="0" eaLnBrk="1" latinLnBrk="0" hangingPunct="1">
        <a:spcBef>
          <a:spcPct val="20000"/>
        </a:spcBef>
        <a:buClr>
          <a:schemeClr val="accent1"/>
        </a:buClr>
        <a:buSzPct val="85000"/>
        <a:buFont typeface="Wingdings 2"/>
        <a:buChar char=""/>
        <a:defRPr kumimoji="0" sz="3000" kern="1200">
          <a:solidFill>
            <a:schemeClr val="tx1"/>
          </a:solidFill>
          <a:latin typeface="+mn-lt"/>
          <a:ea typeface="+mn-ea"/>
          <a:cs typeface="+mn-cs"/>
        </a:defRPr>
      </a:lvl1pPr>
      <a:lvl2pPr marL="604577" indent="-302288" algn="l" rtl="0" eaLnBrk="1" latinLnBrk="0" hangingPunct="1">
        <a:spcBef>
          <a:spcPct val="20000"/>
        </a:spcBef>
        <a:buClr>
          <a:schemeClr val="accent2"/>
        </a:buClr>
        <a:buSzPct val="70000"/>
        <a:buFont typeface="Wingdings"/>
        <a:buChar char=""/>
        <a:defRPr kumimoji="0" sz="2400" kern="1200">
          <a:solidFill>
            <a:schemeClr val="tx2"/>
          </a:solidFill>
          <a:latin typeface="+mn-lt"/>
          <a:ea typeface="+mn-ea"/>
          <a:cs typeface="+mn-cs"/>
        </a:defRPr>
      </a:lvl2pPr>
      <a:lvl3pPr marL="906867" indent="-251908" algn="l" rtl="0" eaLnBrk="1" latinLnBrk="0" hangingPunct="1">
        <a:spcBef>
          <a:spcPct val="20000"/>
        </a:spcBef>
        <a:buClr>
          <a:schemeClr val="accent3"/>
        </a:buClr>
        <a:buSzPct val="75000"/>
        <a:buFont typeface="Wingdings 2"/>
        <a:buChar char=""/>
        <a:defRPr kumimoji="0" sz="2200" kern="1200">
          <a:solidFill>
            <a:schemeClr val="tx1"/>
          </a:solidFill>
          <a:latin typeface="+mn-lt"/>
          <a:ea typeface="+mn-ea"/>
          <a:cs typeface="+mn-cs"/>
        </a:defRPr>
      </a:lvl3pPr>
      <a:lvl4pPr marL="1209155" indent="-251908" algn="l" rtl="0" eaLnBrk="1" latinLnBrk="0" hangingPunct="1">
        <a:spcBef>
          <a:spcPct val="20000"/>
        </a:spcBef>
        <a:buClr>
          <a:schemeClr val="accent4"/>
        </a:buClr>
        <a:buSzPct val="70000"/>
        <a:buFont typeface="Wingdings"/>
        <a:buChar char=""/>
        <a:defRPr kumimoji="0" sz="2200" kern="1200">
          <a:solidFill>
            <a:schemeClr val="tx2"/>
          </a:solidFill>
          <a:latin typeface="+mn-lt"/>
          <a:ea typeface="+mn-ea"/>
          <a:cs typeface="+mn-cs"/>
        </a:defRPr>
      </a:lvl4pPr>
      <a:lvl5pPr marL="1511445" indent="-251908" algn="l" rtl="0" eaLnBrk="1" latinLnBrk="0" hangingPunct="1">
        <a:spcBef>
          <a:spcPct val="20000"/>
        </a:spcBef>
        <a:buClr>
          <a:schemeClr val="accent5"/>
        </a:buClr>
        <a:buFontTx/>
        <a:buChar char="•"/>
        <a:defRPr kumimoji="0" sz="2000" kern="1200">
          <a:solidFill>
            <a:schemeClr val="tx1"/>
          </a:solidFill>
          <a:latin typeface="+mn-lt"/>
          <a:ea typeface="+mn-ea"/>
          <a:cs typeface="+mn-cs"/>
        </a:defRPr>
      </a:lvl5pPr>
      <a:lvl6pPr marL="1813734" indent="-201526" algn="l" rtl="0" eaLnBrk="1" latinLnBrk="0" hangingPunct="1">
        <a:spcBef>
          <a:spcPct val="20000"/>
        </a:spcBef>
        <a:buClr>
          <a:schemeClr val="accent6"/>
        </a:buClr>
        <a:buSzPct val="80000"/>
        <a:buFont typeface="Wingdings 2"/>
        <a:buChar char=""/>
        <a:defRPr kumimoji="0" sz="2000" kern="1200">
          <a:solidFill>
            <a:schemeClr val="tx1"/>
          </a:solidFill>
          <a:latin typeface="+mn-lt"/>
          <a:ea typeface="+mn-ea"/>
          <a:cs typeface="+mn-cs"/>
        </a:defRPr>
      </a:lvl6pPr>
      <a:lvl7pPr marL="2116022" indent="-201526" algn="l" rtl="0" eaLnBrk="1" latinLnBrk="0" hangingPunct="1">
        <a:spcBef>
          <a:spcPct val="20000"/>
        </a:spcBef>
        <a:buClr>
          <a:schemeClr val="accent1">
            <a:shade val="75000"/>
          </a:schemeClr>
        </a:buClr>
        <a:buSzPct val="90000"/>
        <a:buChar char="•"/>
        <a:defRPr kumimoji="0" sz="1800" kern="1200" baseline="0">
          <a:solidFill>
            <a:schemeClr val="tx1"/>
          </a:solidFill>
          <a:latin typeface="+mn-lt"/>
          <a:ea typeface="+mn-ea"/>
          <a:cs typeface="+mn-cs"/>
        </a:defRPr>
      </a:lvl7pPr>
      <a:lvl8pPr marL="2317548" indent="-201526" algn="l" rtl="0" eaLnBrk="1" latinLnBrk="0" hangingPunct="1">
        <a:spcBef>
          <a:spcPct val="20000"/>
        </a:spcBef>
        <a:buClr>
          <a:schemeClr val="accent4">
            <a:shade val="75000"/>
          </a:schemeClr>
        </a:buClr>
        <a:buChar char="•"/>
        <a:defRPr kumimoji="0" sz="1800" kern="1200">
          <a:solidFill>
            <a:schemeClr val="tx1"/>
          </a:solidFill>
          <a:latin typeface="+mn-lt"/>
          <a:ea typeface="+mn-ea"/>
          <a:cs typeface="+mn-cs"/>
        </a:defRPr>
      </a:lvl8pPr>
      <a:lvl9pPr marL="2619838" indent="-201526"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3816" algn="l" rtl="0" eaLnBrk="1" latinLnBrk="0" hangingPunct="1">
        <a:defRPr kumimoji="0" kern="1200">
          <a:solidFill>
            <a:schemeClr val="tx1"/>
          </a:solidFill>
          <a:latin typeface="+mn-lt"/>
          <a:ea typeface="+mn-ea"/>
          <a:cs typeface="+mn-cs"/>
        </a:defRPr>
      </a:lvl2pPr>
      <a:lvl3pPr marL="1007630" algn="l" rtl="0" eaLnBrk="1" latinLnBrk="0" hangingPunct="1">
        <a:defRPr kumimoji="0" kern="1200">
          <a:solidFill>
            <a:schemeClr val="tx1"/>
          </a:solidFill>
          <a:latin typeface="+mn-lt"/>
          <a:ea typeface="+mn-ea"/>
          <a:cs typeface="+mn-cs"/>
        </a:defRPr>
      </a:lvl3pPr>
      <a:lvl4pPr marL="1511445" algn="l" rtl="0" eaLnBrk="1" latinLnBrk="0" hangingPunct="1">
        <a:defRPr kumimoji="0" kern="1200">
          <a:solidFill>
            <a:schemeClr val="tx1"/>
          </a:solidFill>
          <a:latin typeface="+mn-lt"/>
          <a:ea typeface="+mn-ea"/>
          <a:cs typeface="+mn-cs"/>
        </a:defRPr>
      </a:lvl4pPr>
      <a:lvl5pPr marL="2015259" algn="l" rtl="0" eaLnBrk="1" latinLnBrk="0" hangingPunct="1">
        <a:defRPr kumimoji="0" kern="1200">
          <a:solidFill>
            <a:schemeClr val="tx1"/>
          </a:solidFill>
          <a:latin typeface="+mn-lt"/>
          <a:ea typeface="+mn-ea"/>
          <a:cs typeface="+mn-cs"/>
        </a:defRPr>
      </a:lvl5pPr>
      <a:lvl6pPr marL="2519074" algn="l" rtl="0" eaLnBrk="1" latinLnBrk="0" hangingPunct="1">
        <a:defRPr kumimoji="0" kern="1200">
          <a:solidFill>
            <a:schemeClr val="tx1"/>
          </a:solidFill>
          <a:latin typeface="+mn-lt"/>
          <a:ea typeface="+mn-ea"/>
          <a:cs typeface="+mn-cs"/>
        </a:defRPr>
      </a:lvl6pPr>
      <a:lvl7pPr marL="3022888" algn="l" rtl="0" eaLnBrk="1" latinLnBrk="0" hangingPunct="1">
        <a:defRPr kumimoji="0" kern="1200">
          <a:solidFill>
            <a:schemeClr val="tx1"/>
          </a:solidFill>
          <a:latin typeface="+mn-lt"/>
          <a:ea typeface="+mn-ea"/>
          <a:cs typeface="+mn-cs"/>
        </a:defRPr>
      </a:lvl7pPr>
      <a:lvl8pPr marL="3526703" algn="l" rtl="0" eaLnBrk="1" latinLnBrk="0" hangingPunct="1">
        <a:defRPr kumimoji="0" kern="1200">
          <a:solidFill>
            <a:schemeClr val="tx1"/>
          </a:solidFill>
          <a:latin typeface="+mn-lt"/>
          <a:ea typeface="+mn-ea"/>
          <a:cs typeface="+mn-cs"/>
        </a:defRPr>
      </a:lvl8pPr>
      <a:lvl9pPr marL="403051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hyperlink" Target="http://www.editionsdidier.com/files/media_file_3403.pdf" TargetMode="Externa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hyperlink" Target="http://ojs.ub.gu.se/ojs/index.php/modernasprak/article/view/3483" TargetMode="Externa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503242" y="301629"/>
            <a:ext cx="9070975" cy="1262063"/>
          </a:xfrm>
          <a:prstGeom prst="rect">
            <a:avLst/>
          </a:prstGeom>
          <a:noFill/>
          <a:ln w="9525">
            <a:noFill/>
            <a:round/>
            <a:headEnd/>
            <a:tailEnd/>
          </a:ln>
        </p:spPr>
        <p:txBody>
          <a:bodyPr wrap="none" lIns="91401" tIns="45701" rIns="91401" bIns="45701" anchor="ctr">
            <a:prstTxWarp prst="textNoShape">
              <a:avLst/>
            </a:prstTxWarp>
          </a:bodyPr>
          <a:lstStyle/>
          <a:p>
            <a:endParaRPr lang="fr-FR"/>
          </a:p>
        </p:txBody>
      </p:sp>
      <p:sp>
        <p:nvSpPr>
          <p:cNvPr id="63491" name="Text Box 2"/>
          <p:cNvSpPr txBox="1">
            <a:spLocks noChangeArrowheads="1"/>
          </p:cNvSpPr>
          <p:nvPr/>
        </p:nvSpPr>
        <p:spPr bwMode="auto">
          <a:xfrm>
            <a:off x="143768" y="0"/>
            <a:ext cx="9577064" cy="5580037"/>
          </a:xfrm>
          <a:prstGeom prst="rect">
            <a:avLst/>
          </a:prstGeom>
          <a:noFill/>
          <a:ln w="9525">
            <a:noFill/>
            <a:round/>
            <a:headEnd/>
            <a:tailEnd/>
          </a:ln>
        </p:spPr>
        <p:txBody>
          <a:bodyPr lIns="0" tIns="0" rIns="0" bIns="0" anchor="ctr">
            <a:prstTxWarp prst="textNoShape">
              <a:avLst/>
            </a:prstTxWarp>
          </a:bodyPr>
          <a:lstStyle/>
          <a:p>
            <a:pPr algn="ctr" hangingPunct="1">
              <a:lnSpc>
                <a:spcPct val="100000"/>
              </a:lnSpc>
              <a:spcBef>
                <a:spcPts val="725"/>
              </a:spcBef>
              <a:buClrTx/>
              <a:buSzPct val="95000"/>
              <a:tabLst>
                <a:tab pos="0" algn="l"/>
                <a:tab pos="447490" algn="l"/>
                <a:tab pos="896566" algn="l"/>
                <a:tab pos="1345640" algn="l"/>
                <a:tab pos="1794717" algn="l"/>
                <a:tab pos="2243794" algn="l"/>
                <a:tab pos="2692869" algn="l"/>
                <a:tab pos="3141947" algn="l"/>
                <a:tab pos="3591023" algn="l"/>
                <a:tab pos="4040099" algn="l"/>
                <a:tab pos="4489177" algn="l"/>
                <a:tab pos="4938252" algn="l"/>
                <a:tab pos="5387328" algn="l"/>
                <a:tab pos="5836404" algn="l"/>
                <a:tab pos="6285482" algn="l"/>
                <a:tab pos="6734556" algn="l"/>
                <a:tab pos="7183633" algn="l"/>
                <a:tab pos="7632709" algn="l"/>
                <a:tab pos="8081786" algn="l"/>
                <a:tab pos="8530862" algn="l"/>
                <a:tab pos="8979939" algn="l"/>
                <a:tab pos="8981524" algn="l"/>
              </a:tabLst>
            </a:pPr>
            <a:endParaRPr lang="fr-FR" sz="3200" dirty="0" smtClean="0"/>
          </a:p>
          <a:p>
            <a:pPr algn="r" hangingPunct="1">
              <a:lnSpc>
                <a:spcPct val="100000"/>
              </a:lnSpc>
              <a:spcBef>
                <a:spcPts val="725"/>
              </a:spcBef>
              <a:buClrTx/>
              <a:buSzPct val="95000"/>
              <a:tabLst>
                <a:tab pos="0" algn="l"/>
                <a:tab pos="447490" algn="l"/>
                <a:tab pos="896566" algn="l"/>
                <a:tab pos="1345640" algn="l"/>
                <a:tab pos="1794717" algn="l"/>
                <a:tab pos="2243794" algn="l"/>
                <a:tab pos="2692869" algn="l"/>
                <a:tab pos="3141947" algn="l"/>
                <a:tab pos="3591023" algn="l"/>
                <a:tab pos="4040099" algn="l"/>
                <a:tab pos="4489177" algn="l"/>
                <a:tab pos="4938252" algn="l"/>
                <a:tab pos="5387328" algn="l"/>
                <a:tab pos="5836404" algn="l"/>
                <a:tab pos="6285482" algn="l"/>
                <a:tab pos="6734556" algn="l"/>
                <a:tab pos="7183633" algn="l"/>
                <a:tab pos="7632709" algn="l"/>
                <a:tab pos="8081786" algn="l"/>
                <a:tab pos="8530862" algn="l"/>
                <a:tab pos="8979939" algn="l"/>
                <a:tab pos="8981524" algn="l"/>
              </a:tabLst>
            </a:pPr>
            <a:endParaRPr lang="fr-FR" sz="2200" dirty="0" smtClean="0">
              <a:solidFill>
                <a:srgbClr val="000000"/>
              </a:solidFill>
              <a:latin typeface="Constantia" charset="0"/>
            </a:endParaRPr>
          </a:p>
          <a:p>
            <a:pPr algn="r" hangingPunct="1">
              <a:lnSpc>
                <a:spcPct val="100000"/>
              </a:lnSpc>
              <a:spcBef>
                <a:spcPts val="725"/>
              </a:spcBef>
              <a:buClrTx/>
              <a:buSzPct val="95000"/>
              <a:tabLst>
                <a:tab pos="0" algn="l"/>
                <a:tab pos="447490" algn="l"/>
                <a:tab pos="896566" algn="l"/>
                <a:tab pos="1345640" algn="l"/>
                <a:tab pos="1794717" algn="l"/>
                <a:tab pos="2243794" algn="l"/>
                <a:tab pos="2692869" algn="l"/>
                <a:tab pos="3141947" algn="l"/>
                <a:tab pos="3591023" algn="l"/>
                <a:tab pos="4040099" algn="l"/>
                <a:tab pos="4489177" algn="l"/>
                <a:tab pos="4938252" algn="l"/>
                <a:tab pos="5387328" algn="l"/>
                <a:tab pos="5836404" algn="l"/>
                <a:tab pos="6285482" algn="l"/>
                <a:tab pos="6734556" algn="l"/>
                <a:tab pos="7183633" algn="l"/>
                <a:tab pos="7632709" algn="l"/>
                <a:tab pos="8081786" algn="l"/>
                <a:tab pos="8530862" algn="l"/>
                <a:tab pos="8979939" algn="l"/>
                <a:tab pos="8981524" algn="l"/>
              </a:tabLst>
            </a:pPr>
            <a:r>
              <a:rPr lang="fr-FR" sz="2200" dirty="0" smtClean="0">
                <a:solidFill>
                  <a:srgbClr val="000000"/>
                </a:solidFill>
                <a:latin typeface="Constantia" charset="0"/>
              </a:rPr>
              <a:t> </a:t>
            </a:r>
          </a:p>
          <a:p>
            <a:pPr algn="ctr" hangingPunct="1">
              <a:lnSpc>
                <a:spcPct val="100000"/>
              </a:lnSpc>
              <a:spcBef>
                <a:spcPts val="725"/>
              </a:spcBef>
              <a:buClrTx/>
              <a:buSzPct val="95000"/>
              <a:tabLst>
                <a:tab pos="0" algn="l"/>
                <a:tab pos="447490" algn="l"/>
                <a:tab pos="896566" algn="l"/>
                <a:tab pos="1345640" algn="l"/>
                <a:tab pos="1794717" algn="l"/>
                <a:tab pos="2243794" algn="l"/>
                <a:tab pos="2692869" algn="l"/>
                <a:tab pos="3141947" algn="l"/>
                <a:tab pos="3591023" algn="l"/>
                <a:tab pos="4040099" algn="l"/>
                <a:tab pos="4489177" algn="l"/>
                <a:tab pos="4938252" algn="l"/>
                <a:tab pos="5387328" algn="l"/>
                <a:tab pos="5836404" algn="l"/>
                <a:tab pos="6285482" algn="l"/>
                <a:tab pos="6734556" algn="l"/>
                <a:tab pos="7183633" algn="l"/>
                <a:tab pos="7632709" algn="l"/>
                <a:tab pos="8081786" algn="l"/>
                <a:tab pos="8530862" algn="l"/>
                <a:tab pos="8979939" algn="l"/>
                <a:tab pos="8981524" algn="l"/>
              </a:tabLst>
            </a:pPr>
            <a:r>
              <a:rPr lang="fr-FR" sz="2200" dirty="0">
                <a:solidFill>
                  <a:srgbClr val="000000"/>
                </a:solidFill>
                <a:latin typeface="Constantia" charset="0"/>
              </a:rPr>
              <a:t>Magali </a:t>
            </a:r>
            <a:r>
              <a:rPr lang="fr-FR" sz="2200" dirty="0" smtClean="0">
                <a:solidFill>
                  <a:srgbClr val="000000"/>
                </a:solidFill>
                <a:latin typeface="Constantia" charset="0"/>
              </a:rPr>
              <a:t>Jeannin </a:t>
            </a:r>
          </a:p>
          <a:p>
            <a:pPr algn="ctr" hangingPunct="1">
              <a:lnSpc>
                <a:spcPct val="100000"/>
              </a:lnSpc>
              <a:spcBef>
                <a:spcPts val="725"/>
              </a:spcBef>
              <a:buClrTx/>
              <a:buSzPct val="95000"/>
              <a:tabLst>
                <a:tab pos="0" algn="l"/>
                <a:tab pos="447490" algn="l"/>
                <a:tab pos="896566" algn="l"/>
                <a:tab pos="1345640" algn="l"/>
                <a:tab pos="1794717" algn="l"/>
                <a:tab pos="2243794" algn="l"/>
                <a:tab pos="2692869" algn="l"/>
                <a:tab pos="3141947" algn="l"/>
                <a:tab pos="3591023" algn="l"/>
                <a:tab pos="4040099" algn="l"/>
                <a:tab pos="4489177" algn="l"/>
                <a:tab pos="4938252" algn="l"/>
                <a:tab pos="5387328" algn="l"/>
                <a:tab pos="5836404" algn="l"/>
                <a:tab pos="6285482" algn="l"/>
                <a:tab pos="6734556" algn="l"/>
                <a:tab pos="7183633" algn="l"/>
                <a:tab pos="7632709" algn="l"/>
                <a:tab pos="8081786" algn="l"/>
                <a:tab pos="8530862" algn="l"/>
                <a:tab pos="8979939" algn="l"/>
                <a:tab pos="8981524" algn="l"/>
              </a:tabLst>
            </a:pPr>
            <a:r>
              <a:rPr lang="fr-FR" sz="2200" dirty="0" smtClean="0">
                <a:solidFill>
                  <a:srgbClr val="000000"/>
                </a:solidFill>
                <a:latin typeface="Constantia" charset="0"/>
              </a:rPr>
              <a:t>ESPE, Université de Caen-Normandie</a:t>
            </a:r>
          </a:p>
          <a:p>
            <a:pPr algn="ctr" hangingPunct="1">
              <a:lnSpc>
                <a:spcPct val="100000"/>
              </a:lnSpc>
              <a:spcBef>
                <a:spcPts val="725"/>
              </a:spcBef>
              <a:buClrTx/>
              <a:buSzPct val="95000"/>
              <a:tabLst>
                <a:tab pos="0" algn="l"/>
                <a:tab pos="447490" algn="l"/>
                <a:tab pos="896566" algn="l"/>
                <a:tab pos="1345640" algn="l"/>
                <a:tab pos="1794717" algn="l"/>
                <a:tab pos="2243794" algn="l"/>
                <a:tab pos="2692869" algn="l"/>
                <a:tab pos="3141947" algn="l"/>
                <a:tab pos="3591023" algn="l"/>
                <a:tab pos="4040099" algn="l"/>
                <a:tab pos="4489177" algn="l"/>
                <a:tab pos="4938252" algn="l"/>
                <a:tab pos="5387328" algn="l"/>
                <a:tab pos="5836404" algn="l"/>
                <a:tab pos="6285482" algn="l"/>
                <a:tab pos="6734556" algn="l"/>
                <a:tab pos="7183633" algn="l"/>
                <a:tab pos="7632709" algn="l"/>
                <a:tab pos="8081786" algn="l"/>
                <a:tab pos="8530862" algn="l"/>
                <a:tab pos="8979939" algn="l"/>
                <a:tab pos="8981524" algn="l"/>
              </a:tabLst>
            </a:pPr>
            <a:r>
              <a:rPr lang="fr-FR" sz="2200" b="1" i="1" dirty="0" smtClean="0">
                <a:solidFill>
                  <a:srgbClr val="000000"/>
                </a:solidFill>
                <a:latin typeface="Constantia" charset="0"/>
              </a:rPr>
              <a:t>Littérature et éducation à l’altérité</a:t>
            </a:r>
          </a:p>
          <a:p>
            <a:pPr algn="ctr" hangingPunct="1">
              <a:lnSpc>
                <a:spcPct val="100000"/>
              </a:lnSpc>
              <a:spcBef>
                <a:spcPts val="725"/>
              </a:spcBef>
              <a:buClrTx/>
              <a:buSzPct val="95000"/>
              <a:tabLst>
                <a:tab pos="0" algn="l"/>
                <a:tab pos="447490" algn="l"/>
                <a:tab pos="896566" algn="l"/>
                <a:tab pos="1345640" algn="l"/>
                <a:tab pos="1794717" algn="l"/>
                <a:tab pos="2243794" algn="l"/>
                <a:tab pos="2692869" algn="l"/>
                <a:tab pos="3141947" algn="l"/>
                <a:tab pos="3591023" algn="l"/>
                <a:tab pos="4040099" algn="l"/>
                <a:tab pos="4489177" algn="l"/>
                <a:tab pos="4938252" algn="l"/>
                <a:tab pos="5387328" algn="l"/>
                <a:tab pos="5836404" algn="l"/>
                <a:tab pos="6285482" algn="l"/>
                <a:tab pos="6734556" algn="l"/>
                <a:tab pos="7183633" algn="l"/>
                <a:tab pos="7632709" algn="l"/>
                <a:tab pos="8081786" algn="l"/>
                <a:tab pos="8530862" algn="l"/>
                <a:tab pos="8979939" algn="l"/>
                <a:tab pos="8981524" algn="l"/>
              </a:tabLst>
            </a:pPr>
            <a:endParaRPr lang="fr-FR" sz="2200" i="1" dirty="0" smtClean="0">
              <a:solidFill>
                <a:srgbClr val="000000"/>
              </a:solidFill>
              <a:latin typeface="Constantia" charset="0"/>
            </a:endParaRPr>
          </a:p>
          <a:p>
            <a:pPr algn="ctr" hangingPunct="1">
              <a:lnSpc>
                <a:spcPct val="100000"/>
              </a:lnSpc>
              <a:spcBef>
                <a:spcPts val="725"/>
              </a:spcBef>
              <a:buClrTx/>
              <a:buSzPct val="95000"/>
              <a:tabLst>
                <a:tab pos="0" algn="l"/>
                <a:tab pos="447490" algn="l"/>
                <a:tab pos="896566" algn="l"/>
                <a:tab pos="1345640" algn="l"/>
                <a:tab pos="1794717" algn="l"/>
                <a:tab pos="2243794" algn="l"/>
                <a:tab pos="2692869" algn="l"/>
                <a:tab pos="3141947" algn="l"/>
                <a:tab pos="3591023" algn="l"/>
                <a:tab pos="4040099" algn="l"/>
                <a:tab pos="4489177" algn="l"/>
                <a:tab pos="4938252" algn="l"/>
                <a:tab pos="5387328" algn="l"/>
                <a:tab pos="5836404" algn="l"/>
                <a:tab pos="6285482" algn="l"/>
                <a:tab pos="6734556" algn="l"/>
                <a:tab pos="7183633" algn="l"/>
                <a:tab pos="7632709" algn="l"/>
                <a:tab pos="8081786" algn="l"/>
                <a:tab pos="8530862" algn="l"/>
                <a:tab pos="8979939" algn="l"/>
                <a:tab pos="8981524" algn="l"/>
              </a:tabLst>
            </a:pPr>
            <a:r>
              <a:rPr lang="fr-FR" sz="2200" i="1" dirty="0" smtClean="0">
                <a:solidFill>
                  <a:srgbClr val="000000"/>
                </a:solidFill>
                <a:latin typeface="Constantia" charset="0"/>
              </a:rPr>
              <a:t>M.L.F., 25 avril 2018</a:t>
            </a:r>
            <a:endParaRPr lang="fr-FR" sz="2000" i="1" dirty="0" smtClean="0">
              <a:solidFill>
                <a:srgbClr val="000000"/>
              </a:solidFill>
              <a:latin typeface="Constantia" charset="0"/>
            </a:endParaRPr>
          </a:p>
          <a:p>
            <a:pPr algn="r" hangingPunct="1">
              <a:lnSpc>
                <a:spcPct val="100000"/>
              </a:lnSpc>
              <a:spcBef>
                <a:spcPts val="725"/>
              </a:spcBef>
              <a:buClrTx/>
              <a:buSzPct val="95000"/>
              <a:tabLst>
                <a:tab pos="0" algn="l"/>
                <a:tab pos="447490" algn="l"/>
                <a:tab pos="896566" algn="l"/>
                <a:tab pos="1345640" algn="l"/>
                <a:tab pos="1794717" algn="l"/>
                <a:tab pos="2243794" algn="l"/>
                <a:tab pos="2692869" algn="l"/>
                <a:tab pos="3141947" algn="l"/>
                <a:tab pos="3591023" algn="l"/>
                <a:tab pos="4040099" algn="l"/>
                <a:tab pos="4489177" algn="l"/>
                <a:tab pos="4938252" algn="l"/>
                <a:tab pos="5387328" algn="l"/>
                <a:tab pos="5836404" algn="l"/>
                <a:tab pos="6285482" algn="l"/>
                <a:tab pos="6734556" algn="l"/>
                <a:tab pos="7183633" algn="l"/>
                <a:tab pos="7632709" algn="l"/>
                <a:tab pos="8081786" algn="l"/>
                <a:tab pos="8530862" algn="l"/>
                <a:tab pos="8979939" algn="l"/>
                <a:tab pos="8981524" algn="l"/>
              </a:tabLst>
            </a:pPr>
            <a:endParaRPr lang="fr-FR" sz="2200" dirty="0" smtClean="0">
              <a:solidFill>
                <a:srgbClr val="000000"/>
              </a:solidFill>
              <a:latin typeface="Constantia" charset="0"/>
            </a:endParaRPr>
          </a:p>
          <a:p>
            <a:pPr algn="r" hangingPunct="1">
              <a:lnSpc>
                <a:spcPct val="100000"/>
              </a:lnSpc>
              <a:spcBef>
                <a:spcPts val="725"/>
              </a:spcBef>
              <a:buClrTx/>
              <a:buSzPct val="95000"/>
              <a:tabLst>
                <a:tab pos="0" algn="l"/>
                <a:tab pos="447490" algn="l"/>
                <a:tab pos="896566" algn="l"/>
                <a:tab pos="1345640" algn="l"/>
                <a:tab pos="1794717" algn="l"/>
                <a:tab pos="2243794" algn="l"/>
                <a:tab pos="2692869" algn="l"/>
                <a:tab pos="3141947" algn="l"/>
                <a:tab pos="3591023" algn="l"/>
                <a:tab pos="4040099" algn="l"/>
                <a:tab pos="4489177" algn="l"/>
                <a:tab pos="4938252" algn="l"/>
                <a:tab pos="5387328" algn="l"/>
                <a:tab pos="5836404" algn="l"/>
                <a:tab pos="6285482" algn="l"/>
                <a:tab pos="6734556" algn="l"/>
                <a:tab pos="7183633" algn="l"/>
                <a:tab pos="7632709" algn="l"/>
                <a:tab pos="8081786" algn="l"/>
                <a:tab pos="8530862" algn="l"/>
                <a:tab pos="8979939" algn="l"/>
                <a:tab pos="8981524" algn="l"/>
              </a:tabLst>
            </a:pPr>
            <a:endParaRPr lang="fr-FR" sz="2200" dirty="0">
              <a:solidFill>
                <a:srgbClr val="000000"/>
              </a:solidFill>
              <a:latin typeface="Constantia" charset="0"/>
            </a:endParaRPr>
          </a:p>
          <a:p>
            <a:pPr algn="ctr" hangingPunct="1">
              <a:lnSpc>
                <a:spcPct val="100000"/>
              </a:lnSpc>
              <a:spcBef>
                <a:spcPts val="725"/>
              </a:spcBef>
              <a:buClrTx/>
              <a:buSzTx/>
              <a:tabLst>
                <a:tab pos="0" algn="l"/>
                <a:tab pos="447490" algn="l"/>
                <a:tab pos="896566" algn="l"/>
                <a:tab pos="1345640" algn="l"/>
                <a:tab pos="1794717" algn="l"/>
                <a:tab pos="2243794" algn="l"/>
                <a:tab pos="2692869" algn="l"/>
                <a:tab pos="3141947" algn="l"/>
                <a:tab pos="3591023" algn="l"/>
                <a:tab pos="4040099" algn="l"/>
                <a:tab pos="4489177" algn="l"/>
                <a:tab pos="4938252" algn="l"/>
                <a:tab pos="5387328" algn="l"/>
                <a:tab pos="5836404" algn="l"/>
                <a:tab pos="6285482" algn="l"/>
                <a:tab pos="6734556" algn="l"/>
                <a:tab pos="7183633" algn="l"/>
                <a:tab pos="7632709" algn="l"/>
                <a:tab pos="8081786" algn="l"/>
                <a:tab pos="8530862" algn="l"/>
                <a:tab pos="8979939" algn="l"/>
                <a:tab pos="8981524" algn="l"/>
              </a:tabLst>
            </a:pPr>
            <a:endParaRPr lang="fr-FR" sz="2200" dirty="0">
              <a:solidFill>
                <a:srgbClr val="000000"/>
              </a:solidFill>
              <a:latin typeface="Constantia" charset="0"/>
            </a:endParaRPr>
          </a:p>
        </p:txBody>
      </p:sp>
      <p:sp>
        <p:nvSpPr>
          <p:cNvPr id="1028" name="AutoShape 4" descr="https://webmail.unicaen.fr/service/home/~/?auth=co&amp;loc=fr&amp;id=264802&amp;part=2.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30" name="Picture 6" descr="C:\Users\jeannin\Downloads\logoESPE-COULEUR-01.jpg"/>
          <p:cNvPicPr>
            <a:picLocks noChangeAspect="1" noChangeArrowheads="1"/>
          </p:cNvPicPr>
          <p:nvPr/>
        </p:nvPicPr>
        <p:blipFill>
          <a:blip r:embed="rId3" cstate="print"/>
          <a:srcRect/>
          <a:stretch>
            <a:fillRect/>
          </a:stretch>
        </p:blipFill>
        <p:spPr bwMode="auto">
          <a:xfrm>
            <a:off x="215776" y="5868069"/>
            <a:ext cx="3815588" cy="1008126"/>
          </a:xfrm>
          <a:prstGeom prst="rect">
            <a:avLst/>
          </a:prstGeom>
          <a:noFill/>
        </p:spPr>
      </p:pic>
      <p:pic>
        <p:nvPicPr>
          <p:cNvPr id="1031" name="Picture 7" descr="C:\Users\jeannin\Downloads\UNICAEN_logo_correspondance.png"/>
          <p:cNvPicPr>
            <a:picLocks noChangeAspect="1" noChangeArrowheads="1"/>
          </p:cNvPicPr>
          <p:nvPr/>
        </p:nvPicPr>
        <p:blipFill>
          <a:blip r:embed="rId4" cstate="print"/>
          <a:srcRect/>
          <a:stretch>
            <a:fillRect/>
          </a:stretch>
        </p:blipFill>
        <p:spPr bwMode="auto">
          <a:xfrm>
            <a:off x="4176216" y="6012085"/>
            <a:ext cx="1563780" cy="618898"/>
          </a:xfrm>
          <a:prstGeom prst="rect">
            <a:avLst/>
          </a:prstGeom>
          <a:noFill/>
        </p:spPr>
      </p:pic>
      <p:pic>
        <p:nvPicPr>
          <p:cNvPr id="7" name="Image 4"/>
          <p:cNvPicPr/>
          <p:nvPr/>
        </p:nvPicPr>
        <p:blipFill>
          <a:blip r:embed="rId5" cstate="print"/>
          <a:stretch/>
        </p:blipFill>
        <p:spPr>
          <a:xfrm>
            <a:off x="6624488" y="5868069"/>
            <a:ext cx="1456200" cy="881640"/>
          </a:xfrm>
          <a:prstGeom prst="rect">
            <a:avLst/>
          </a:prstGeom>
          <a:ln>
            <a:no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400" b="1" dirty="0" smtClean="0"/>
              <a:t>1. Présentation de la démarche : une didactique de la littérature pour le développement de compétences interculturelles</a:t>
            </a:r>
            <a:endParaRPr lang="fr-FR" sz="2400" b="1" dirty="0"/>
          </a:p>
        </p:txBody>
      </p:sp>
      <p:sp>
        <p:nvSpPr>
          <p:cNvPr id="3" name="Espace réservé du contenu 2"/>
          <p:cNvSpPr>
            <a:spLocks noGrp="1"/>
          </p:cNvSpPr>
          <p:nvPr>
            <p:ph sz="quarter" idx="1"/>
          </p:nvPr>
        </p:nvSpPr>
        <p:spPr/>
        <p:txBody>
          <a:bodyPr>
            <a:normAutofit lnSpcReduction="10000"/>
          </a:bodyPr>
          <a:lstStyle/>
          <a:p>
            <a:pPr>
              <a:buFont typeface="Wingdings" pitchFamily="2" charset="2"/>
              <a:buChar char="Ø"/>
            </a:pPr>
            <a:r>
              <a:rPr lang="fr-CH" dirty="0" smtClean="0"/>
              <a:t>Démarche pratique qui pourra guider le futur enseignant et lui donner matière à réfléchir à d’autres approches de l’identité culturelle</a:t>
            </a:r>
          </a:p>
          <a:p>
            <a:pPr>
              <a:buFont typeface="Wingdings" pitchFamily="2" charset="2"/>
              <a:buChar char="Ø"/>
            </a:pPr>
            <a:r>
              <a:rPr lang="fr-FR" dirty="0" smtClean="0"/>
              <a:t>Approche </a:t>
            </a:r>
            <a:r>
              <a:rPr lang="fr-CH" dirty="0" smtClean="0"/>
              <a:t>« interactive » de la lecture littéraire (</a:t>
            </a:r>
            <a:r>
              <a:rPr lang="fr-CH" dirty="0" err="1" smtClean="0"/>
              <a:t>Cicurel</a:t>
            </a:r>
            <a:r>
              <a:rPr lang="fr-CH" dirty="0" smtClean="0"/>
              <a:t> 1991, p.18), engageant </a:t>
            </a:r>
            <a:r>
              <a:rPr lang="fr-CH" dirty="0" smtClean="0"/>
              <a:t>l’élève comme le </a:t>
            </a:r>
            <a:r>
              <a:rPr lang="fr-CH" dirty="0" smtClean="0"/>
              <a:t>sujet </a:t>
            </a:r>
            <a:r>
              <a:rPr lang="fr-CH" dirty="0" smtClean="0"/>
              <a:t>dans </a:t>
            </a:r>
            <a:r>
              <a:rPr lang="fr-CH" dirty="0" smtClean="0"/>
              <a:t>une approche complexe de la diversité des représentations culturelles</a:t>
            </a:r>
          </a:p>
          <a:p>
            <a:pPr>
              <a:buFont typeface="Wingdings" pitchFamily="2" charset="2"/>
              <a:buChar char="Ø"/>
            </a:pPr>
            <a:r>
              <a:rPr lang="fr-CH" dirty="0" smtClean="0"/>
              <a:t>Dépasser les savoirs sur la culture pour faire l’expérience de la rencontre culturelle, questionner les stéréotypes, se questionner soi-même en construisant le sens de l’œuvre  littéraire</a:t>
            </a:r>
            <a:endParaRPr lang="fr-F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400" b="1" dirty="0" smtClean="0"/>
              <a:t>1. Présentation de la démarche : une didactique de la littérature pour le développement de compétences interculturelles</a:t>
            </a:r>
            <a:endParaRPr lang="fr-FR" sz="2400" b="1" dirty="0"/>
          </a:p>
        </p:txBody>
      </p:sp>
      <p:sp>
        <p:nvSpPr>
          <p:cNvPr id="3" name="Espace réservé du contenu 2"/>
          <p:cNvSpPr>
            <a:spLocks noGrp="1"/>
          </p:cNvSpPr>
          <p:nvPr>
            <p:ph sz="quarter" idx="1"/>
          </p:nvPr>
        </p:nvSpPr>
        <p:spPr/>
        <p:txBody>
          <a:bodyPr>
            <a:normAutofit fontScale="92500" lnSpcReduction="10000"/>
          </a:bodyPr>
          <a:lstStyle/>
          <a:p>
            <a:pPr>
              <a:buFont typeface="Wingdings" pitchFamily="2" charset="2"/>
              <a:buChar char="Ø"/>
            </a:pPr>
            <a:r>
              <a:rPr lang="fr-FR" dirty="0" smtClean="0"/>
              <a:t>Champ de la théorie de la réception et de la construction de compétences de </a:t>
            </a:r>
            <a:r>
              <a:rPr lang="fr-FR" b="1" dirty="0" smtClean="0"/>
              <a:t>sujet lecteur</a:t>
            </a:r>
          </a:p>
          <a:p>
            <a:pPr>
              <a:buFont typeface="Wingdings" pitchFamily="2" charset="2"/>
              <a:buChar char="Ø"/>
            </a:pPr>
            <a:r>
              <a:rPr lang="fr-FR" dirty="0" smtClean="0"/>
              <a:t>Approche recoupant les stratégies de construction de compétences « d’explorateur de texte » (</a:t>
            </a:r>
            <a:r>
              <a:rPr lang="fr-FR" dirty="0" err="1" smtClean="0"/>
              <a:t>Goigoux</a:t>
            </a:r>
            <a:r>
              <a:rPr lang="fr-FR" dirty="0" smtClean="0"/>
              <a:t>, </a:t>
            </a:r>
            <a:r>
              <a:rPr lang="fr-FR" dirty="0" err="1" smtClean="0"/>
              <a:t>Cèbe</a:t>
            </a:r>
            <a:r>
              <a:rPr lang="fr-FR" dirty="0" smtClean="0"/>
              <a:t>, </a:t>
            </a:r>
            <a:r>
              <a:rPr lang="fr-FR" i="1" dirty="0" err="1" smtClean="0"/>
              <a:t>Lector</a:t>
            </a:r>
            <a:r>
              <a:rPr lang="fr-FR" dirty="0" smtClean="0"/>
              <a:t>, </a:t>
            </a:r>
            <a:r>
              <a:rPr lang="fr-FR" i="1" dirty="0" err="1" smtClean="0"/>
              <a:t>Lectrix</a:t>
            </a:r>
            <a:r>
              <a:rPr lang="fr-FR" dirty="0" smtClean="0"/>
              <a:t>), totalement complémentaire donc à l’approche didactique « apprendre à comprendre »</a:t>
            </a:r>
          </a:p>
          <a:p>
            <a:pPr>
              <a:buFont typeface="Wingdings" pitchFamily="2" charset="2"/>
              <a:buChar char="Ø"/>
            </a:pPr>
            <a:r>
              <a:rPr lang="fr-FR" dirty="0" smtClean="0"/>
              <a:t>Approche didactique dite « subjective », théorisée par Nathalie </a:t>
            </a:r>
            <a:r>
              <a:rPr lang="fr-FR" dirty="0" err="1" smtClean="0"/>
              <a:t>Lacelle</a:t>
            </a:r>
            <a:r>
              <a:rPr lang="fr-FR" dirty="0" smtClean="0"/>
              <a:t> et Gérard Langlade (2007 ; 2012). = S’appuyer sur la réaction subjective du sujet lecteur et ses modalités d’appropriation et d’investissement de l’œuvre, ce que Langlade et </a:t>
            </a:r>
            <a:r>
              <a:rPr lang="fr-FR" dirty="0" err="1" smtClean="0"/>
              <a:t>Lacelle</a:t>
            </a:r>
            <a:r>
              <a:rPr lang="fr-FR" dirty="0" smtClean="0"/>
              <a:t> nomment « modes d’activité </a:t>
            </a:r>
            <a:r>
              <a:rPr lang="fr-FR" dirty="0" err="1" smtClean="0"/>
              <a:t>fictionnalisante</a:t>
            </a:r>
            <a:r>
              <a:rPr lang="fr-FR" dirty="0" smtClean="0"/>
              <a:t> » (2007 : 55) :</a:t>
            </a:r>
            <a:r>
              <a:rPr lang="fr-CH" dirty="0" smtClean="0"/>
              <a:t> </a:t>
            </a:r>
            <a:endParaRPr lang="fr-FR" dirty="0" smtClean="0"/>
          </a:p>
          <a:p>
            <a:pPr>
              <a:buNone/>
            </a:pPr>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400" b="1" dirty="0" smtClean="0"/>
              <a:t>1. Présentation de la démarche : une didactique de la littérature pour le développement de compétences interculturelles</a:t>
            </a:r>
            <a:endParaRPr lang="fr-FR" sz="2400" b="1" dirty="0"/>
          </a:p>
        </p:txBody>
      </p:sp>
      <p:sp>
        <p:nvSpPr>
          <p:cNvPr id="3" name="Espace réservé du contenu 2"/>
          <p:cNvSpPr>
            <a:spLocks noGrp="1"/>
          </p:cNvSpPr>
          <p:nvPr>
            <p:ph sz="quarter" idx="1"/>
          </p:nvPr>
        </p:nvSpPr>
        <p:spPr/>
        <p:txBody>
          <a:bodyPr>
            <a:normAutofit lnSpcReduction="10000"/>
          </a:bodyPr>
          <a:lstStyle/>
          <a:p>
            <a:pPr>
              <a:buNone/>
            </a:pPr>
            <a:r>
              <a:rPr lang="fr-CH" dirty="0" smtClean="0"/>
              <a:t>« Le contenu fictionnel de l’œuvre est en effet toujours investi, transformé, singularisé par l’activité </a:t>
            </a:r>
            <a:r>
              <a:rPr lang="fr-CH" dirty="0" err="1" smtClean="0"/>
              <a:t>fictionnalisante</a:t>
            </a:r>
            <a:r>
              <a:rPr lang="fr-CH" dirty="0" smtClean="0"/>
              <a:t> du lecteur qui produit des images et des sons en « complément » de l’œuvre (</a:t>
            </a:r>
            <a:r>
              <a:rPr lang="fr-CH" i="1" dirty="0" smtClean="0"/>
              <a:t>concrétisation imageante ou auditive</a:t>
            </a:r>
            <a:r>
              <a:rPr lang="fr-CH" dirty="0" smtClean="0"/>
              <a:t>), réagit à ses caractéristiques formelles (</a:t>
            </a:r>
            <a:r>
              <a:rPr lang="fr-CH" i="1" dirty="0" smtClean="0"/>
              <a:t>impact esthétique</a:t>
            </a:r>
            <a:r>
              <a:rPr lang="fr-CH" dirty="0" smtClean="0"/>
              <a:t>), établit des liens de causalité entre les événements ou les actions des personnages (</a:t>
            </a:r>
            <a:r>
              <a:rPr lang="fr-CH" i="1" dirty="0" smtClean="0"/>
              <a:t>cohérence mimétique</a:t>
            </a:r>
            <a:r>
              <a:rPr lang="fr-CH" dirty="0" smtClean="0"/>
              <a:t>), (</a:t>
            </a:r>
            <a:r>
              <a:rPr lang="fr-CH" dirty="0" err="1" smtClean="0"/>
              <a:t>re</a:t>
            </a:r>
            <a:r>
              <a:rPr lang="fr-CH" dirty="0" smtClean="0"/>
              <a:t>)scénarise des éléments d’intrigue à partir de son propre imaginaire (</a:t>
            </a:r>
            <a:r>
              <a:rPr lang="fr-CH" i="1" dirty="0" smtClean="0"/>
              <a:t>activité fantasmatique</a:t>
            </a:r>
            <a:r>
              <a:rPr lang="fr-CH" dirty="0" smtClean="0"/>
              <a:t>), porte des jugements sur l’action et la motivation des personnages (</a:t>
            </a:r>
            <a:r>
              <a:rPr lang="fr-CH" i="1" dirty="0" smtClean="0"/>
              <a:t>réaction axiologique</a:t>
            </a:r>
            <a:r>
              <a:rPr lang="fr-CH" dirty="0" smtClean="0"/>
              <a:t>). »</a:t>
            </a:r>
            <a:endParaRPr lang="fr-FR" dirty="0" smtClean="0"/>
          </a:p>
          <a:p>
            <a:pPr>
              <a:buNone/>
            </a:pPr>
            <a:endParaRPr 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400" b="1" dirty="0" smtClean="0"/>
              <a:t>1. Présentation de la démarche : une didactique de la littérature pour le développement de compétences interculturelles</a:t>
            </a:r>
            <a:endParaRPr lang="fr-FR" sz="2400" b="1" dirty="0"/>
          </a:p>
        </p:txBody>
      </p:sp>
      <p:sp>
        <p:nvSpPr>
          <p:cNvPr id="3" name="Espace réservé du contenu 2"/>
          <p:cNvSpPr>
            <a:spLocks noGrp="1"/>
          </p:cNvSpPr>
          <p:nvPr>
            <p:ph sz="quarter" idx="1"/>
          </p:nvPr>
        </p:nvSpPr>
        <p:spPr/>
        <p:txBody>
          <a:bodyPr>
            <a:normAutofit/>
          </a:bodyPr>
          <a:lstStyle/>
          <a:p>
            <a:pPr>
              <a:buNone/>
            </a:pPr>
            <a:r>
              <a:rPr lang="fr-FR" dirty="0" smtClean="0"/>
              <a:t>Il s’agira ainsi, dans la suite de cette communication, de présenter des supports et des situations didactiques vecteurs de l’éducation interculturelle, au croisement :</a:t>
            </a:r>
          </a:p>
          <a:p>
            <a:pPr>
              <a:buFontTx/>
              <a:buChar char="-"/>
            </a:pPr>
            <a:r>
              <a:rPr lang="fr-FR" dirty="0" smtClean="0"/>
              <a:t>Des enjeux en termes d’altérité, identité, culture(s)</a:t>
            </a:r>
          </a:p>
          <a:p>
            <a:pPr>
              <a:buFontTx/>
              <a:buChar char="-"/>
            </a:pPr>
            <a:r>
              <a:rPr lang="fr-FR" dirty="0" smtClean="0"/>
              <a:t>D’une didactique « subjective » de la littérature, qui appréhende l’exploitation en classe du texte littéraire en termes d’identification et d’implication de l’élève, envisagé comme « sujet lecteur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2. Adaptation de la démarche à la maternelle</a:t>
            </a:r>
            <a:endParaRPr lang="fr-FR" sz="2400" b="1" dirty="0"/>
          </a:p>
        </p:txBody>
      </p:sp>
      <p:sp>
        <p:nvSpPr>
          <p:cNvPr id="3" name="Espace réservé du contenu 2"/>
          <p:cNvSpPr>
            <a:spLocks noGrp="1"/>
          </p:cNvSpPr>
          <p:nvPr>
            <p:ph sz="quarter" idx="1"/>
          </p:nvPr>
        </p:nvSpPr>
        <p:spPr/>
        <p:txBody>
          <a:bodyPr>
            <a:normAutofit fontScale="92500" lnSpcReduction="10000"/>
          </a:bodyPr>
          <a:lstStyle/>
          <a:p>
            <a:pPr>
              <a:buNone/>
            </a:pPr>
            <a:r>
              <a:rPr lang="fr-FR" dirty="0" smtClean="0"/>
              <a:t>Quelle approche possible au cycle 1 ?</a:t>
            </a:r>
          </a:p>
          <a:p>
            <a:pPr>
              <a:buNone/>
            </a:pPr>
            <a:r>
              <a:rPr lang="fr-FR" dirty="0" smtClean="0"/>
              <a:t>Compte-tenu de l’âge des élèves, une approche de l’altérité et de l’identité dialectique s’avère difficile voire impossible, notamment parce que :</a:t>
            </a:r>
          </a:p>
          <a:p>
            <a:pPr>
              <a:buFontTx/>
              <a:buChar char="-"/>
            </a:pPr>
            <a:r>
              <a:rPr lang="fr-FR" dirty="0" smtClean="0"/>
              <a:t>Construction de l’identité, séparation de la mère (Freud), stage égocentrique (Piaget),</a:t>
            </a:r>
          </a:p>
          <a:p>
            <a:pPr>
              <a:buFontTx/>
              <a:buChar char="-"/>
            </a:pPr>
            <a:r>
              <a:rPr lang="fr-FR" dirty="0" smtClean="0"/>
              <a:t>Emergence linguistique du « je » pas forcément stabilisée</a:t>
            </a:r>
          </a:p>
          <a:p>
            <a:pPr>
              <a:buFontTx/>
              <a:buChar char="-"/>
            </a:pPr>
            <a:r>
              <a:rPr lang="fr-FR" dirty="0" smtClean="0"/>
              <a:t>Peu de perception de la différence chez autrui</a:t>
            </a:r>
          </a:p>
          <a:p>
            <a:pPr>
              <a:buFontTx/>
              <a:buChar char="-"/>
            </a:pPr>
            <a:r>
              <a:rPr lang="fr-FR" dirty="0" smtClean="0"/>
              <a:t>Catégorie du proche / lointain (temporel et spatial) non construite</a:t>
            </a:r>
          </a:p>
          <a:p>
            <a:pPr>
              <a:buNone/>
            </a:pPr>
            <a:endParaRPr lang="fr-F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2. Adaptation de la démarche à la maternelle</a:t>
            </a:r>
            <a:endParaRPr lang="fr-FR" sz="2400" b="1" dirty="0"/>
          </a:p>
        </p:txBody>
      </p:sp>
      <p:sp>
        <p:nvSpPr>
          <p:cNvPr id="3" name="Espace réservé du contenu 2"/>
          <p:cNvSpPr>
            <a:spLocks noGrp="1"/>
          </p:cNvSpPr>
          <p:nvPr>
            <p:ph sz="quarter" idx="1"/>
          </p:nvPr>
        </p:nvSpPr>
        <p:spPr/>
        <p:txBody>
          <a:bodyPr>
            <a:normAutofit fontScale="77500" lnSpcReduction="20000"/>
          </a:bodyPr>
          <a:lstStyle/>
          <a:p>
            <a:pPr>
              <a:buNone/>
            </a:pPr>
            <a:r>
              <a:rPr lang="fr-FR" dirty="0" smtClean="0"/>
              <a:t>Néanmoins risque réel de construction précoce de représentations et stéréotypes :</a:t>
            </a:r>
          </a:p>
          <a:p>
            <a:pPr>
              <a:buFontTx/>
              <a:buChar char="-"/>
            </a:pPr>
            <a:r>
              <a:rPr lang="fr-FR" dirty="0" smtClean="0"/>
              <a:t>Dans le cadre extrascolaire : extrait d’échanges en GS:</a:t>
            </a:r>
          </a:p>
          <a:p>
            <a:pPr>
              <a:buNone/>
            </a:pPr>
            <a:r>
              <a:rPr lang="fr-FR" i="1" dirty="0" smtClean="0">
                <a:latin typeface="Arial" pitchFamily="34" charset="0"/>
                <a:cs typeface="Arial" pitchFamily="34" charset="0"/>
              </a:rPr>
              <a:t>- A. : Ben, on sait pas parce que (incompréhensible) ils sont dans une caverne comme dans les pays où  heu, par exemple en Afrique, et ben, ils peuvent pas faire de maison du coup ! Ils ... ils doivent habiter dans une caverne. </a:t>
            </a:r>
          </a:p>
          <a:p>
            <a:pPr>
              <a:buNone/>
            </a:pPr>
            <a:r>
              <a:rPr lang="fr-FR" i="1" dirty="0" smtClean="0">
                <a:latin typeface="Arial" pitchFamily="34" charset="0"/>
                <a:cs typeface="Arial" pitchFamily="34" charset="0"/>
              </a:rPr>
              <a:t>- Enseignante : Ah bon ! En Afrique, on habite dans des cavernes ? </a:t>
            </a:r>
          </a:p>
          <a:p>
            <a:pPr>
              <a:buNone/>
            </a:pPr>
            <a:r>
              <a:rPr lang="fr-FR" i="1" dirty="0" smtClean="0">
                <a:latin typeface="Arial" pitchFamily="34" charset="0"/>
                <a:cs typeface="Arial" pitchFamily="34" charset="0"/>
              </a:rPr>
              <a:t>- A. : J'sais pas ...</a:t>
            </a:r>
          </a:p>
          <a:p>
            <a:pPr>
              <a:buNone/>
            </a:pPr>
            <a:r>
              <a:rPr lang="fr-FR" i="1" dirty="0" smtClean="0">
                <a:latin typeface="Arial" pitchFamily="34" charset="0"/>
                <a:cs typeface="Arial" pitchFamily="34" charset="0"/>
              </a:rPr>
              <a:t>- Enseignante : Tu sais pas ? ... Tu sais, je ... je ne suis jamais allée en Afrique mais quand on regarde des reportages à la télévision, ils vivent dans des maisons !</a:t>
            </a:r>
          </a:p>
          <a:p>
            <a:pPr>
              <a:buNone/>
            </a:pPr>
            <a:r>
              <a:rPr lang="fr-FR" i="1" dirty="0" smtClean="0">
                <a:latin typeface="Arial" pitchFamily="34" charset="0"/>
                <a:cs typeface="Arial" pitchFamily="34" charset="0"/>
              </a:rPr>
              <a:t>- J. : non, ils vivent dans des cabanes qu'est fait en bouts de bois.</a:t>
            </a:r>
            <a:r>
              <a:rPr lang="fr-FR" dirty="0" smtClean="0"/>
              <a:t> </a:t>
            </a:r>
          </a:p>
          <a:p>
            <a:pPr>
              <a:buNone/>
            </a:pPr>
            <a:endParaRPr lang="fr-FR" dirty="0" smtClean="0"/>
          </a:p>
          <a:p>
            <a:pPr>
              <a:buNone/>
            </a:pPr>
            <a:endParaRPr lang="fr-FR" dirty="0" smtClean="0"/>
          </a:p>
          <a:p>
            <a:pPr>
              <a:buNone/>
            </a:pPr>
            <a:endParaRPr 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2. Adaptation de la démarche à la maternelle</a:t>
            </a:r>
            <a:endParaRPr lang="fr-FR" sz="2400" b="1" dirty="0"/>
          </a:p>
        </p:txBody>
      </p:sp>
      <p:sp>
        <p:nvSpPr>
          <p:cNvPr id="3" name="Espace réservé du contenu 2"/>
          <p:cNvSpPr>
            <a:spLocks noGrp="1"/>
          </p:cNvSpPr>
          <p:nvPr>
            <p:ph sz="quarter" idx="1"/>
          </p:nvPr>
        </p:nvSpPr>
        <p:spPr/>
        <p:txBody>
          <a:bodyPr>
            <a:normAutofit/>
          </a:bodyPr>
          <a:lstStyle/>
          <a:p>
            <a:pPr>
              <a:buNone/>
            </a:pPr>
            <a:r>
              <a:rPr lang="fr-FR" dirty="0" smtClean="0"/>
              <a:t>Dans le cadre scolaire : approches inadaptées</a:t>
            </a:r>
          </a:p>
          <a:p>
            <a:pPr>
              <a:buFontTx/>
              <a:buChar char="-"/>
            </a:pPr>
            <a:r>
              <a:rPr lang="fr-FR" dirty="0" smtClean="0"/>
              <a:t>Au niveau interculturel : approche qui se veut documentaire mais qui ne l’est que partiellement et qui véhicule des représentations stéréotypées des cultures</a:t>
            </a:r>
          </a:p>
          <a:p>
            <a:pPr>
              <a:buFontTx/>
              <a:buChar char="-"/>
            </a:pPr>
            <a:r>
              <a:rPr lang="fr-FR" dirty="0" smtClean="0"/>
              <a:t>Au niveau de la didactique de la lecture : lecture offerte (pas suffisant pour construire le sens), ou approche didactique qui ne se centre pas sur l’essentiel</a:t>
            </a:r>
          </a:p>
          <a:p>
            <a:pPr>
              <a:buNone/>
            </a:pPr>
            <a:endParaRPr lang="fr-F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2. Adaptation de la démarche à la maternelle</a:t>
            </a:r>
            <a:endParaRPr lang="fr-FR" sz="2400" b="1" dirty="0"/>
          </a:p>
        </p:txBody>
      </p:sp>
      <p:sp>
        <p:nvSpPr>
          <p:cNvPr id="3" name="Espace réservé du contenu 2"/>
          <p:cNvSpPr>
            <a:spLocks noGrp="1"/>
          </p:cNvSpPr>
          <p:nvPr>
            <p:ph sz="quarter" idx="1"/>
          </p:nvPr>
        </p:nvSpPr>
        <p:spPr/>
        <p:txBody>
          <a:bodyPr>
            <a:normAutofit fontScale="92500" lnSpcReduction="20000"/>
          </a:bodyPr>
          <a:lstStyle/>
          <a:p>
            <a:pPr>
              <a:buNone/>
            </a:pPr>
            <a:r>
              <a:rPr lang="fr-FR" b="1" dirty="0" smtClean="0"/>
              <a:t>Au niveau interculturel </a:t>
            </a:r>
            <a:r>
              <a:rPr lang="fr-FR" dirty="0" smtClean="0"/>
              <a:t>: approche qui se veut documentaire mais qui ne l’est que partiellement et qui véhicule des représentations stéréotypées des cultures :</a:t>
            </a:r>
          </a:p>
          <a:p>
            <a:pPr>
              <a:buFontTx/>
              <a:buChar char="-"/>
            </a:pPr>
            <a:r>
              <a:rPr lang="fr-FR" dirty="0" smtClean="0"/>
              <a:t>« effet </a:t>
            </a:r>
            <a:r>
              <a:rPr lang="fr-FR" dirty="0" err="1" smtClean="0"/>
              <a:t>Kirikou</a:t>
            </a:r>
            <a:r>
              <a:rPr lang="fr-FR" dirty="0" smtClean="0"/>
              <a:t> » : </a:t>
            </a:r>
            <a:r>
              <a:rPr lang="fr-FR" dirty="0" err="1" smtClean="0"/>
              <a:t>folklorisation</a:t>
            </a:r>
            <a:r>
              <a:rPr lang="fr-FR" dirty="0" smtClean="0"/>
              <a:t> des cultures, </a:t>
            </a:r>
            <a:r>
              <a:rPr lang="fr-FR" dirty="0" err="1" smtClean="0"/>
              <a:t>documentarisation</a:t>
            </a:r>
            <a:r>
              <a:rPr lang="fr-FR" dirty="0" smtClean="0"/>
              <a:t> d’un conte</a:t>
            </a:r>
          </a:p>
          <a:p>
            <a:pPr>
              <a:buFontTx/>
              <a:buChar char="-"/>
            </a:pPr>
            <a:r>
              <a:rPr lang="fr-FR" dirty="0" smtClean="0"/>
              <a:t>Simplification à l’extrême des cultures du monde, réduites à des clichés : </a:t>
            </a:r>
            <a:r>
              <a:rPr lang="fr-FR" i="1" dirty="0" smtClean="0"/>
              <a:t>Et si on voyageait ? Une autre façon de découvrir les villes du monde…</a:t>
            </a:r>
          </a:p>
          <a:p>
            <a:pPr>
              <a:buNone/>
            </a:pPr>
            <a:r>
              <a:rPr lang="fr-FR" dirty="0" smtClean="0"/>
              <a:t>Présentation de l'éditeur</a:t>
            </a:r>
          </a:p>
          <a:p>
            <a:pPr>
              <a:buNone/>
            </a:pPr>
            <a:r>
              <a:rPr lang="fr-FR" sz="2400" dirty="0" smtClean="0">
                <a:latin typeface="Arial" pitchFamily="34" charset="0"/>
                <a:cs typeface="Arial" pitchFamily="34" charset="0"/>
              </a:rPr>
              <a:t>« Rio de Janeiro et son carnaval, Delhi et la fête des Lumières, Paris et ses défilés de haute couture, New York et ses gratte-ciel... Découvre, dans ce livre, quelques célèbres villes du monde à travers leur histoire, leur culture, leur rythme de vie, leur monuments... »</a:t>
            </a:r>
          </a:p>
          <a:p>
            <a:pPr>
              <a:buNone/>
            </a:pPr>
            <a:endParaRPr lang="fr-FR" i="1" dirty="0" smtClean="0"/>
          </a:p>
          <a:p>
            <a:pPr>
              <a:buNone/>
            </a:pPr>
            <a:endParaRPr 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Approche réductrice</a:t>
            </a:r>
            <a:endParaRPr lang="fr-FR" dirty="0"/>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333375" y="2199906"/>
            <a:ext cx="9374188" cy="4006001"/>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Focus</a:t>
            </a:r>
            <a:endParaRPr lang="fr-FR" dirty="0"/>
          </a:p>
        </p:txBody>
      </p:sp>
      <p:pic>
        <p:nvPicPr>
          <p:cNvPr id="3074" name="Picture 2"/>
          <p:cNvPicPr>
            <a:picLocks noGrp="1" noChangeAspect="1" noChangeArrowheads="1"/>
          </p:cNvPicPr>
          <p:nvPr>
            <p:ph sz="quarter" idx="1"/>
          </p:nvPr>
        </p:nvPicPr>
        <p:blipFill>
          <a:blip r:embed="rId2" cstate="print"/>
          <a:srcRect/>
          <a:stretch>
            <a:fillRect/>
          </a:stretch>
        </p:blipFill>
        <p:spPr bwMode="auto">
          <a:xfrm>
            <a:off x="1147959" y="1682750"/>
            <a:ext cx="7745019" cy="504031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Introduction : enjeux de la didactique de l’interculturel du primaire au secondaire</a:t>
            </a:r>
            <a:endParaRPr lang="fr-FR" sz="2400" b="1" dirty="0"/>
          </a:p>
        </p:txBody>
      </p:sp>
      <p:sp>
        <p:nvSpPr>
          <p:cNvPr id="3" name="Espace réservé du contenu 2"/>
          <p:cNvSpPr>
            <a:spLocks noGrp="1"/>
          </p:cNvSpPr>
          <p:nvPr>
            <p:ph sz="quarter" idx="1"/>
          </p:nvPr>
        </p:nvSpPr>
        <p:spPr/>
        <p:txBody>
          <a:bodyPr>
            <a:normAutofit fontScale="92500" lnSpcReduction="20000"/>
          </a:bodyPr>
          <a:lstStyle/>
          <a:p>
            <a:pPr>
              <a:buNone/>
            </a:pPr>
            <a:r>
              <a:rPr lang="fr-FR" dirty="0" smtClean="0"/>
              <a:t>Contextes de l’enseignement du français MLF Amérique du Nord : </a:t>
            </a:r>
          </a:p>
          <a:p>
            <a:pPr>
              <a:buFont typeface="Wingdings" pitchFamily="2" charset="2"/>
              <a:buChar char="Ø"/>
            </a:pPr>
            <a:r>
              <a:rPr lang="fr-FR" dirty="0" smtClean="0"/>
              <a:t>le français = une langue non réinvestie dans la vie sociale extra scolaire et/ou extra familiale</a:t>
            </a:r>
          </a:p>
          <a:p>
            <a:pPr>
              <a:buFont typeface="Wingdings" pitchFamily="2" charset="2"/>
              <a:buChar char="Ø"/>
            </a:pPr>
            <a:r>
              <a:rPr lang="fr-FR" dirty="0" err="1" smtClean="0"/>
              <a:t>FLSco</a:t>
            </a:r>
            <a:r>
              <a:rPr lang="fr-FR" dirty="0" smtClean="0"/>
              <a:t> à visée FLE ou continuité FLM</a:t>
            </a:r>
          </a:p>
          <a:p>
            <a:pPr>
              <a:buFont typeface="Wingdings" pitchFamily="2" charset="2"/>
              <a:buChar char="Ø"/>
            </a:pPr>
            <a:r>
              <a:rPr lang="fr-FR" dirty="0" smtClean="0"/>
              <a:t>Dans le cadre scolaire  : multiplicité d’identités culturelles, de langues premières : multiculturalisme du contexte et pluriculturalisme des élèves</a:t>
            </a:r>
          </a:p>
          <a:p>
            <a:pPr>
              <a:buFont typeface="Wingdings" pitchFamily="2" charset="2"/>
              <a:buChar char="Ø"/>
            </a:pPr>
            <a:r>
              <a:rPr lang="fr-FR" dirty="0" smtClean="0"/>
              <a:t>Nécessité de « faire du lien » entre les individus et leurs cultures (familiales, scolaires, etc.), et de dépasser l’enseignement-apprentissage du français comme imposition d’une norme linguistique et culturelle</a:t>
            </a:r>
            <a:endParaRPr lang="fr-F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2. Adaptation de la démarche à la maternelle</a:t>
            </a:r>
            <a:endParaRPr lang="fr-FR" sz="2400" b="1" dirty="0"/>
          </a:p>
        </p:txBody>
      </p:sp>
      <p:sp>
        <p:nvSpPr>
          <p:cNvPr id="3" name="Espace réservé du contenu 2"/>
          <p:cNvSpPr>
            <a:spLocks noGrp="1"/>
          </p:cNvSpPr>
          <p:nvPr>
            <p:ph sz="quarter" idx="1"/>
          </p:nvPr>
        </p:nvSpPr>
        <p:spPr/>
        <p:txBody>
          <a:bodyPr>
            <a:normAutofit/>
          </a:bodyPr>
          <a:lstStyle/>
          <a:p>
            <a:pPr>
              <a:buNone/>
            </a:pPr>
            <a:r>
              <a:rPr lang="fr-FR" b="1" dirty="0" smtClean="0"/>
              <a:t>Au niveau de la didactique de la lecture </a:t>
            </a:r>
            <a:r>
              <a:rPr lang="fr-FR" dirty="0" smtClean="0"/>
              <a:t>: lecture offerte (pas suffisant pour construire le sens), ou approche didactique qui ne se centre pas sur l’essentiel : remise en ordre d’images qui ne prend pas en charge l’implicite, coloriage de Matriochkas (quel est le sens réel de cette activité pour l’élève ?)</a:t>
            </a:r>
          </a:p>
          <a:p>
            <a:pPr>
              <a:buFont typeface="Wingdings" pitchFamily="2" charset="2"/>
              <a:buChar char="Ø"/>
            </a:pPr>
            <a:r>
              <a:rPr lang="fr-FR" dirty="0" smtClean="0"/>
              <a:t>Des activités où l’interculturel est trop souvent prétexte lorsqu’il est présent </a:t>
            </a:r>
          </a:p>
          <a:p>
            <a:pPr>
              <a:buNone/>
            </a:pPr>
            <a:endParaRPr lang="fr-F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2. Adaptation de la démarche à la maternelle</a:t>
            </a:r>
            <a:endParaRPr lang="fr-FR" sz="2400" b="1" dirty="0"/>
          </a:p>
        </p:txBody>
      </p:sp>
      <p:sp>
        <p:nvSpPr>
          <p:cNvPr id="3" name="Espace réservé du contenu 2"/>
          <p:cNvSpPr>
            <a:spLocks noGrp="1"/>
          </p:cNvSpPr>
          <p:nvPr>
            <p:ph sz="quarter" idx="1"/>
          </p:nvPr>
        </p:nvSpPr>
        <p:spPr/>
        <p:txBody>
          <a:bodyPr>
            <a:normAutofit fontScale="92500" lnSpcReduction="20000"/>
          </a:bodyPr>
          <a:lstStyle/>
          <a:p>
            <a:pPr>
              <a:buNone/>
            </a:pPr>
            <a:r>
              <a:rPr lang="fr-FR" dirty="0" smtClean="0"/>
              <a:t>Quelles approches possible ? </a:t>
            </a:r>
          </a:p>
          <a:p>
            <a:pPr>
              <a:buFont typeface="Wingdings" pitchFamily="2" charset="2"/>
              <a:buChar char="Ø"/>
            </a:pPr>
            <a:r>
              <a:rPr lang="fr-FR" dirty="0" smtClean="0"/>
              <a:t>Travailler l’identification à l’autre (comme semblable et comme différent), en mobilisant la didactique subjective, de façon informelle, amener progressivement l’enfant à s’identifier à tous types de personnage, notamment par le biais des contes</a:t>
            </a:r>
          </a:p>
          <a:p>
            <a:pPr>
              <a:buFont typeface="Wingdings" pitchFamily="2" charset="2"/>
              <a:buChar char="Ø"/>
            </a:pPr>
            <a:r>
              <a:rPr lang="fr-FR" dirty="0" smtClean="0"/>
              <a:t>Ex : une approche interculturelle de </a:t>
            </a:r>
            <a:r>
              <a:rPr lang="fr-FR" i="1" dirty="0" err="1" smtClean="0"/>
              <a:t>Kirikou</a:t>
            </a:r>
            <a:endParaRPr lang="fr-FR" i="1" dirty="0" smtClean="0"/>
          </a:p>
          <a:p>
            <a:pPr>
              <a:buFont typeface="Wingdings" pitchFamily="2" charset="2"/>
              <a:buChar char="Ø"/>
            </a:pPr>
            <a:r>
              <a:rPr lang="fr-FR" dirty="0" smtClean="0"/>
              <a:t>Questions du type : « que pense </a:t>
            </a:r>
            <a:r>
              <a:rPr lang="fr-FR" dirty="0" err="1" smtClean="0"/>
              <a:t>Kirikou</a:t>
            </a:r>
            <a:r>
              <a:rPr lang="fr-FR" dirty="0" smtClean="0"/>
              <a:t> à cet instant ? », « pourquoi est-il triste? », « qu’aurais-tu fait à sa place ? »… adaptation de la didactique subjective et construction de compétences conjointement interculturelles et </a:t>
            </a:r>
            <a:r>
              <a:rPr lang="fr-FR" dirty="0" smtClean="0"/>
              <a:t>littéraires</a:t>
            </a:r>
          </a:p>
          <a:p>
            <a:pPr>
              <a:buFont typeface="Wingdings" pitchFamily="2" charset="2"/>
              <a:buChar char="Ø"/>
            </a:pPr>
            <a:r>
              <a:rPr lang="fr-FR" dirty="0" smtClean="0"/>
              <a:t>Questions mettant en évidence qu’il s’agit d’un conte</a:t>
            </a:r>
            <a:endParaRPr lang="fr-FR"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3. Quelles mises en œuvre aux cycles 2 et 3 ?</a:t>
            </a:r>
            <a:endParaRPr lang="fr-FR" sz="2400" b="1" dirty="0"/>
          </a:p>
        </p:txBody>
      </p:sp>
      <p:sp>
        <p:nvSpPr>
          <p:cNvPr id="3" name="Espace réservé du contenu 2"/>
          <p:cNvSpPr>
            <a:spLocks noGrp="1"/>
          </p:cNvSpPr>
          <p:nvPr>
            <p:ph sz="quarter" idx="1"/>
          </p:nvPr>
        </p:nvSpPr>
        <p:spPr/>
        <p:txBody>
          <a:bodyPr/>
          <a:lstStyle/>
          <a:p>
            <a:r>
              <a:rPr lang="fr-FR" dirty="0" smtClean="0"/>
              <a:t>Complexification de cette démarche en intégrant un questionnement de plus en plus complexe et explicite à l’identité culturelle, l’universalité et la singularité, tout en poursuivant le processus d’identification à l’étranger, envisagé conjointement dans sa différence et sa similitude</a:t>
            </a:r>
          </a:p>
          <a:p>
            <a:r>
              <a:rPr lang="fr-FR" dirty="0" smtClean="0"/>
              <a:t>Première approche d’un décentrement : on est tous « l’autre » de quelqu’un</a:t>
            </a:r>
            <a:endParaRPr lang="fr-F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t>3.1 Cycle 2 : </a:t>
            </a:r>
            <a:r>
              <a:rPr lang="fr-FR" b="1" i="1" dirty="0" smtClean="0"/>
              <a:t>L’autre bout du monde</a:t>
            </a:r>
            <a:endParaRPr lang="fr-FR" i="1" dirty="0"/>
          </a:p>
        </p:txBody>
      </p:sp>
      <p:pic>
        <p:nvPicPr>
          <p:cNvPr id="1026" name="Picture 2" descr="C:\Users\jeannin\Documents\articles\interculturel\L'autre bout du monde\L'autre bout du monde.jpg"/>
          <p:cNvPicPr>
            <a:picLocks noGrp="1" noChangeAspect="1" noChangeArrowheads="1"/>
          </p:cNvPicPr>
          <p:nvPr>
            <p:ph sz="half" idx="1"/>
          </p:nvPr>
        </p:nvPicPr>
        <p:blipFill>
          <a:blip r:embed="rId3" cstate="print"/>
          <a:srcRect/>
          <a:stretch>
            <a:fillRect/>
          </a:stretch>
        </p:blipFill>
        <p:spPr bwMode="auto">
          <a:xfrm>
            <a:off x="333375" y="2473455"/>
            <a:ext cx="4451350" cy="3236653"/>
          </a:xfrm>
          <a:prstGeom prst="rect">
            <a:avLst/>
          </a:prstGeom>
          <a:noFill/>
        </p:spPr>
      </p:pic>
      <p:pic>
        <p:nvPicPr>
          <p:cNvPr id="1027" name="Picture 3" descr="C:\Users\jeannin\Documents\articles\interculturel\L'autre bout du monde\l'autre bout du monde bis.jpg"/>
          <p:cNvPicPr>
            <a:picLocks noGrp="1" noChangeAspect="1" noChangeArrowheads="1"/>
          </p:cNvPicPr>
          <p:nvPr>
            <p:ph sz="half" idx="2"/>
          </p:nvPr>
        </p:nvPicPr>
        <p:blipFill>
          <a:blip r:embed="rId4" cstate="print"/>
          <a:srcRect/>
          <a:stretch>
            <a:fillRect/>
          </a:stretch>
        </p:blipFill>
        <p:spPr bwMode="auto">
          <a:xfrm>
            <a:off x="5642087" y="1511300"/>
            <a:ext cx="3752625" cy="516096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3.1 Cycle 2 : </a:t>
            </a:r>
            <a:r>
              <a:rPr lang="fr-FR" b="1" i="1" dirty="0" smtClean="0"/>
              <a:t>L’autre bout du monde</a:t>
            </a:r>
            <a:endParaRPr lang="fr-FR" dirty="0"/>
          </a:p>
        </p:txBody>
      </p:sp>
      <p:sp>
        <p:nvSpPr>
          <p:cNvPr id="3" name="Espace réservé du contenu 2"/>
          <p:cNvSpPr>
            <a:spLocks noGrp="1"/>
          </p:cNvSpPr>
          <p:nvPr>
            <p:ph sz="quarter" idx="1"/>
          </p:nvPr>
        </p:nvSpPr>
        <p:spPr/>
        <p:txBody>
          <a:bodyPr>
            <a:normAutofit/>
          </a:bodyPr>
          <a:lstStyle/>
          <a:p>
            <a:pPr>
              <a:buNone/>
            </a:pPr>
            <a:r>
              <a:rPr lang="fr-FR" dirty="0" smtClean="0"/>
              <a:t>- Refus de l’exotisme total (du différent et du semblable, par exemple la scène de la salle de bains)</a:t>
            </a:r>
          </a:p>
          <a:p>
            <a:pPr>
              <a:buFontTx/>
              <a:buChar char="-"/>
            </a:pPr>
            <a:r>
              <a:rPr lang="fr-FR" dirty="0" smtClean="0"/>
              <a:t>Relecture du stéréotype de la chinoise « aux petits pieds »</a:t>
            </a:r>
          </a:p>
          <a:p>
            <a:pPr>
              <a:buFontTx/>
              <a:buChar char="-"/>
            </a:pPr>
            <a:r>
              <a:rPr lang="fr-FR" dirty="0" smtClean="0"/>
              <a:t>Décentrement : « Il y a très </a:t>
            </a:r>
            <a:r>
              <a:rPr lang="fr-FR" dirty="0" err="1" smtClean="0"/>
              <a:t>très</a:t>
            </a:r>
            <a:r>
              <a:rPr lang="fr-FR" dirty="0" smtClean="0"/>
              <a:t> longtemps, les Anglais, c’est-à-dire les habitants de l’Angleterre, sont venus de l’autre bout du monde jusqu’ici » ; Angleterre = « angle de la terre »</a:t>
            </a:r>
          </a:p>
          <a:p>
            <a:pPr>
              <a:buNone/>
            </a:pPr>
            <a:r>
              <a:rPr lang="fr-FR" b="1" dirty="0" smtClean="0"/>
              <a:t>L’autre bout du monde</a:t>
            </a:r>
            <a:r>
              <a:rPr lang="fr-FR" dirty="0" smtClean="0"/>
              <a:t> est toujours relatif, varie en fonction de l’espace de l’énonciateur.</a:t>
            </a:r>
          </a:p>
          <a:p>
            <a:pPr>
              <a:buFontTx/>
              <a:buChar char="-"/>
            </a:pPr>
            <a:endParaRPr lang="fr-FR" dirty="0" smtClean="0"/>
          </a:p>
          <a:p>
            <a:pPr>
              <a:buFontTx/>
              <a:buChar char="-"/>
            </a:pPr>
            <a:endParaRPr lang="fr-FR" dirty="0" smtClean="0"/>
          </a:p>
          <a:p>
            <a:endParaRPr lang="fr-F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3.1 Cycle 2 : </a:t>
            </a:r>
            <a:r>
              <a:rPr lang="fr-FR" b="1" i="1" dirty="0" smtClean="0"/>
              <a:t>L’autre bout du monde</a:t>
            </a:r>
            <a:endParaRPr lang="fr-FR" dirty="0"/>
          </a:p>
        </p:txBody>
      </p:sp>
      <p:sp>
        <p:nvSpPr>
          <p:cNvPr id="3" name="Espace réservé du contenu 2"/>
          <p:cNvSpPr>
            <a:spLocks noGrp="1"/>
          </p:cNvSpPr>
          <p:nvPr>
            <p:ph sz="quarter" idx="1"/>
          </p:nvPr>
        </p:nvSpPr>
        <p:spPr/>
        <p:txBody>
          <a:bodyPr>
            <a:normAutofit/>
          </a:bodyPr>
          <a:lstStyle/>
          <a:p>
            <a:pPr>
              <a:buNone/>
            </a:pPr>
            <a:r>
              <a:rPr lang="fr-FR" dirty="0" smtClean="0"/>
              <a:t>-Lien avec la grand-mère : lien générationnel mais également histoire de désir d’ailleurs (la tante </a:t>
            </a:r>
            <a:r>
              <a:rPr lang="fr-FR" dirty="0" err="1" smtClean="0"/>
              <a:t>FangFang</a:t>
            </a:r>
            <a:r>
              <a:rPr lang="fr-FR" dirty="0" smtClean="0"/>
              <a:t>)</a:t>
            </a:r>
          </a:p>
          <a:p>
            <a:pPr>
              <a:buNone/>
            </a:pPr>
            <a:r>
              <a:rPr lang="fr-FR" dirty="0" smtClean="0"/>
              <a:t>- Lien entre Taïwan et Bretagne  :«  C’est étrange comme la mer ici me rappelle mon enfance heureuse sur notre île à l’autre bout du monde. » </a:t>
            </a:r>
          </a:p>
          <a:p>
            <a:pPr>
              <a:buFont typeface="Wingdings" pitchFamily="2" charset="2"/>
              <a:buChar char="Ø"/>
            </a:pPr>
            <a:r>
              <a:rPr lang="fr-FR" dirty="0" smtClean="0"/>
              <a:t>La mémoire ici est une mémoire des </a:t>
            </a:r>
            <a:r>
              <a:rPr lang="fr-FR" dirty="0" smtClean="0"/>
              <a:t>sentiments</a:t>
            </a:r>
            <a:r>
              <a:rPr lang="fr-FR" dirty="0" smtClean="0"/>
              <a:t> </a:t>
            </a:r>
            <a:r>
              <a:rPr lang="fr-FR" dirty="0" smtClean="0"/>
              <a:t>et aux interactions</a:t>
            </a:r>
            <a:r>
              <a:rPr lang="fr-FR" dirty="0" smtClean="0"/>
              <a:t>. </a:t>
            </a:r>
            <a:r>
              <a:rPr lang="fr-FR" dirty="0" smtClean="0"/>
              <a:t>C’est la mémoire d’un ailleurs, et de relations (intergénérationnelles notamment)</a:t>
            </a:r>
          </a:p>
          <a:p>
            <a:pPr>
              <a:buNone/>
            </a:pPr>
            <a:endParaRPr lang="fr-FR" dirty="0" smtClean="0"/>
          </a:p>
          <a:p>
            <a:endParaRPr lang="fr-F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3.1 Cycle 2 : </a:t>
            </a:r>
            <a:r>
              <a:rPr lang="fr-FR" b="1" i="1" dirty="0" smtClean="0"/>
              <a:t>L’autre bout du monde</a:t>
            </a:r>
            <a:endParaRPr lang="fr-FR" dirty="0"/>
          </a:p>
        </p:txBody>
      </p:sp>
      <p:sp>
        <p:nvSpPr>
          <p:cNvPr id="3" name="Espace réservé du contenu 2"/>
          <p:cNvSpPr>
            <a:spLocks noGrp="1"/>
          </p:cNvSpPr>
          <p:nvPr>
            <p:ph sz="quarter" idx="1"/>
          </p:nvPr>
        </p:nvSpPr>
        <p:spPr/>
        <p:txBody>
          <a:bodyPr>
            <a:normAutofit/>
          </a:bodyPr>
          <a:lstStyle/>
          <a:p>
            <a:pPr>
              <a:buNone/>
            </a:pPr>
            <a:r>
              <a:rPr lang="fr-FR" dirty="0" smtClean="0"/>
              <a:t>Pistes didactiques :</a:t>
            </a:r>
          </a:p>
          <a:p>
            <a:pPr>
              <a:buFontTx/>
              <a:buChar char="-"/>
            </a:pPr>
            <a:r>
              <a:rPr lang="fr-FR" dirty="0" smtClean="0"/>
              <a:t>Identification à l’enfant (le premier jour d’école, la visite aux grands-parents, les histoires racontées)</a:t>
            </a:r>
          </a:p>
          <a:p>
            <a:pPr>
              <a:buFontTx/>
              <a:buChar char="-"/>
            </a:pPr>
            <a:r>
              <a:rPr lang="fr-FR" dirty="0" smtClean="0"/>
              <a:t>Atlas des lieux d’où viennent les enfants, ancrage géographique : tous les « bouts du monde »</a:t>
            </a:r>
          </a:p>
          <a:p>
            <a:pPr>
              <a:buFontTx/>
              <a:buChar char="-"/>
            </a:pPr>
            <a:r>
              <a:rPr lang="fr-FR" dirty="0" smtClean="0"/>
              <a:t>Identification aux autres personnages (pourquoi la grand-mère offre -</a:t>
            </a:r>
            <a:r>
              <a:rPr lang="fr-FR" dirty="0" err="1" smtClean="0"/>
              <a:t>t-elle</a:t>
            </a:r>
            <a:r>
              <a:rPr lang="fr-FR" dirty="0" smtClean="0"/>
              <a:t> des baskets à son petit-fils ? Pourquoi est-il aussi content ?)</a:t>
            </a:r>
          </a:p>
          <a:p>
            <a:pPr>
              <a:buFontTx/>
              <a:buChar char="-"/>
            </a:pPr>
            <a:r>
              <a:rPr lang="fr-FR" dirty="0" smtClean="0"/>
              <a:t>Comparaison alphabet latin /idéogramme (comment on écrit « ciel »)</a:t>
            </a:r>
          </a:p>
          <a:p>
            <a:endParaRPr lang="fr-F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3.2 cycle 3 : la « contamination » culturelle</a:t>
            </a:r>
            <a:endParaRPr lang="fr-FR" dirty="0"/>
          </a:p>
        </p:txBody>
      </p:sp>
      <p:sp>
        <p:nvSpPr>
          <p:cNvPr id="3" name="Espace réservé du contenu 2"/>
          <p:cNvSpPr>
            <a:spLocks noGrp="1"/>
          </p:cNvSpPr>
          <p:nvPr>
            <p:ph sz="quarter" idx="1"/>
          </p:nvPr>
        </p:nvSpPr>
        <p:spPr/>
        <p:txBody>
          <a:bodyPr>
            <a:normAutofit fontScale="92500" lnSpcReduction="20000"/>
          </a:bodyPr>
          <a:lstStyle/>
          <a:p>
            <a:r>
              <a:rPr lang="fr-FR" dirty="0" smtClean="0"/>
              <a:t>En référence à Jean Duvignaud</a:t>
            </a:r>
            <a:r>
              <a:rPr lang="fr-FR" sz="3200" dirty="0" smtClean="0"/>
              <a:t> (1994), pour définir le processus d’appropriation qui est au fondement de la démarche artistique : une dynamique travaillant les cultures en profondeur, libérant et enrichissant les processus imaginaires singuliers et collectifs</a:t>
            </a:r>
            <a:endParaRPr lang="fr-FR" dirty="0" smtClean="0"/>
          </a:p>
          <a:p>
            <a:r>
              <a:rPr lang="fr-FR" dirty="0" smtClean="0"/>
              <a:t>Faire comprendre la notion de circulation des œuvres, motifs… </a:t>
            </a:r>
          </a:p>
          <a:p>
            <a:r>
              <a:rPr lang="fr-FR" dirty="0" smtClean="0"/>
              <a:t>appréhender la notion de patrimoine et de culture commune au sens de « culture commune de l’humanité »</a:t>
            </a:r>
          </a:p>
          <a:p>
            <a:r>
              <a:rPr lang="fr-FR" dirty="0" smtClean="0"/>
              <a:t>Poser l’identité comme fondamentalement dynamique, « en relation », interstitielle…</a:t>
            </a:r>
            <a:endParaRPr lang="fr-F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sz="1800" dirty="0" smtClean="0"/>
              <a:t>H. </a:t>
            </a:r>
            <a:r>
              <a:rPr lang="fr-FR" sz="1800" dirty="0" err="1" smtClean="0"/>
              <a:t>Hokusaï</a:t>
            </a:r>
            <a:r>
              <a:rPr lang="fr-FR" sz="1800" dirty="0" smtClean="0"/>
              <a:t>, H </a:t>
            </a:r>
            <a:r>
              <a:rPr lang="fr-FR" sz="1800" dirty="0" err="1" smtClean="0"/>
              <a:t>Kérilis</a:t>
            </a:r>
            <a:r>
              <a:rPr lang="fr-FR" sz="1800" dirty="0" smtClean="0"/>
              <a:t>, </a:t>
            </a:r>
            <a:r>
              <a:rPr lang="fr-FR" sz="1800" i="1" dirty="0" smtClean="0"/>
              <a:t>Sous la grande vague</a:t>
            </a:r>
            <a:r>
              <a:rPr lang="fr-FR" sz="1800" dirty="0" smtClean="0"/>
              <a:t>, </a:t>
            </a:r>
            <a:r>
              <a:rPr lang="fr-FR" sz="1800" dirty="0" err="1" smtClean="0"/>
              <a:t>léon</a:t>
            </a:r>
            <a:r>
              <a:rPr lang="fr-FR" sz="1800" dirty="0" smtClean="0"/>
              <a:t> arts &amp; stories,  2014.</a:t>
            </a:r>
            <a:endParaRPr lang="fr-FR" sz="1800" dirty="0"/>
          </a:p>
        </p:txBody>
      </p:sp>
      <p:sp>
        <p:nvSpPr>
          <p:cNvPr id="3" name="Espace réservé du texte 2"/>
          <p:cNvSpPr>
            <a:spLocks noGrp="1"/>
          </p:cNvSpPr>
          <p:nvPr>
            <p:ph type="body" sz="half" idx="3"/>
          </p:nvPr>
        </p:nvSpPr>
        <p:spPr/>
        <p:txBody>
          <a:bodyPr/>
          <a:lstStyle/>
          <a:p>
            <a:r>
              <a:rPr lang="fr-FR" sz="1800" dirty="0" smtClean="0"/>
              <a:t>J.F. </a:t>
            </a:r>
            <a:r>
              <a:rPr lang="fr-FR" sz="1800" dirty="0" err="1" smtClean="0"/>
              <a:t>Chabas</a:t>
            </a:r>
            <a:r>
              <a:rPr lang="fr-FR" sz="1800" dirty="0" smtClean="0"/>
              <a:t>, D. Sala, </a:t>
            </a:r>
            <a:r>
              <a:rPr lang="fr-FR" sz="1800" i="1" dirty="0" smtClean="0"/>
              <a:t>La colère de </a:t>
            </a:r>
            <a:r>
              <a:rPr lang="fr-FR" sz="1800" i="1" dirty="0" err="1" smtClean="0"/>
              <a:t>Banshee</a:t>
            </a:r>
            <a:r>
              <a:rPr lang="fr-FR" sz="1800" dirty="0" smtClean="0"/>
              <a:t>, Casterman, 2010.</a:t>
            </a:r>
          </a:p>
          <a:p>
            <a:endParaRPr lang="fr-FR" sz="1800" dirty="0"/>
          </a:p>
        </p:txBody>
      </p:sp>
      <p:sp>
        <p:nvSpPr>
          <p:cNvPr id="6" name="Titre 5"/>
          <p:cNvSpPr>
            <a:spLocks noGrp="1"/>
          </p:cNvSpPr>
          <p:nvPr>
            <p:ph type="title"/>
          </p:nvPr>
        </p:nvSpPr>
        <p:spPr/>
        <p:txBody>
          <a:bodyPr/>
          <a:lstStyle/>
          <a:p>
            <a:r>
              <a:rPr lang="fr-FR" dirty="0" smtClean="0"/>
              <a:t>Gradation dans l’interculturel</a:t>
            </a:r>
            <a:endParaRPr lang="fr-FR" dirty="0"/>
          </a:p>
        </p:txBody>
      </p:sp>
      <p:pic>
        <p:nvPicPr>
          <p:cNvPr id="7" name="Picture 2"/>
          <p:cNvPicPr>
            <a:picLocks noGrp="1" noChangeAspect="1" noChangeArrowheads="1"/>
          </p:cNvPicPr>
          <p:nvPr>
            <p:ph sz="quarter" idx="2"/>
          </p:nvPr>
        </p:nvPicPr>
        <p:blipFill>
          <a:blip r:embed="rId2" cstate="print"/>
          <a:srcRect/>
          <a:stretch>
            <a:fillRect/>
          </a:stretch>
        </p:blipFill>
        <p:spPr bwMode="auto">
          <a:xfrm>
            <a:off x="333375" y="3209876"/>
            <a:ext cx="4454525" cy="3237010"/>
          </a:xfrm>
          <a:prstGeom prst="rect">
            <a:avLst/>
          </a:prstGeom>
          <a:noFill/>
          <a:ln w="9525">
            <a:noFill/>
            <a:miter lim="800000"/>
            <a:headEnd/>
            <a:tailEnd/>
          </a:ln>
        </p:spPr>
      </p:pic>
      <p:pic>
        <p:nvPicPr>
          <p:cNvPr id="9" name="Picture 2" descr="C:\Users\jeannin\Documents\articles\didactique\Toulouse\Banshee.jpg"/>
          <p:cNvPicPr>
            <a:picLocks noGrp="1" noChangeAspect="1" noChangeArrowheads="1"/>
          </p:cNvPicPr>
          <p:nvPr>
            <p:ph sz="quarter" idx="4"/>
          </p:nvPr>
        </p:nvPicPr>
        <p:blipFill>
          <a:blip r:embed="rId3" cstate="print"/>
          <a:srcRect/>
          <a:stretch>
            <a:fillRect/>
          </a:stretch>
        </p:blipFill>
        <p:spPr bwMode="auto">
          <a:xfrm>
            <a:off x="5893774" y="2724150"/>
            <a:ext cx="3249252" cy="421322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i="1" dirty="0" smtClean="0"/>
              <a:t>Klimt</a:t>
            </a:r>
            <a:endParaRPr lang="fr-FR" i="1" dirty="0"/>
          </a:p>
        </p:txBody>
      </p:sp>
      <p:sp>
        <p:nvSpPr>
          <p:cNvPr id="3" name="Espace réservé du texte 2"/>
          <p:cNvSpPr>
            <a:spLocks noGrp="1"/>
          </p:cNvSpPr>
          <p:nvPr>
            <p:ph type="body" sz="half" idx="3"/>
          </p:nvPr>
        </p:nvSpPr>
        <p:spPr/>
        <p:txBody>
          <a:bodyPr/>
          <a:lstStyle/>
          <a:p>
            <a:r>
              <a:rPr lang="fr-FR" i="1" dirty="0" err="1" smtClean="0"/>
              <a:t>Hokusaï</a:t>
            </a:r>
            <a:endParaRPr lang="fr-FR" i="1" dirty="0"/>
          </a:p>
        </p:txBody>
      </p:sp>
      <p:sp>
        <p:nvSpPr>
          <p:cNvPr id="6" name="Titre 5"/>
          <p:cNvSpPr>
            <a:spLocks noGrp="1"/>
          </p:cNvSpPr>
          <p:nvPr>
            <p:ph type="title"/>
          </p:nvPr>
        </p:nvSpPr>
        <p:spPr/>
        <p:txBody>
          <a:bodyPr/>
          <a:lstStyle/>
          <a:p>
            <a:r>
              <a:rPr lang="fr-FR" dirty="0" err="1" smtClean="0"/>
              <a:t>Interculturalité</a:t>
            </a:r>
            <a:r>
              <a:rPr lang="fr-FR" dirty="0" smtClean="0"/>
              <a:t> plurielle</a:t>
            </a:r>
            <a:endParaRPr lang="fr-FR" dirty="0"/>
          </a:p>
        </p:txBody>
      </p:sp>
      <p:pic>
        <p:nvPicPr>
          <p:cNvPr id="7" name="Picture 2" descr="C:\Users\jeannin\Documents\articles\didactique\Toulouse\vagues copie.jpg"/>
          <p:cNvPicPr>
            <a:picLocks noGrp="1" noChangeAspect="1" noChangeArrowheads="1"/>
          </p:cNvPicPr>
          <p:nvPr>
            <p:ph sz="quarter" idx="4"/>
          </p:nvPr>
        </p:nvPicPr>
        <p:blipFill>
          <a:blip r:embed="rId2" cstate="print"/>
          <a:srcRect/>
          <a:stretch>
            <a:fillRect/>
          </a:stretch>
        </p:blipFill>
        <p:spPr bwMode="auto">
          <a:xfrm>
            <a:off x="5292725" y="3389638"/>
            <a:ext cx="4451350" cy="2882249"/>
          </a:xfrm>
          <a:prstGeom prst="rect">
            <a:avLst/>
          </a:prstGeom>
          <a:noFill/>
        </p:spPr>
      </p:pic>
      <p:pic>
        <p:nvPicPr>
          <p:cNvPr id="10" name="Picture 2" descr="C:\Users\jeannin\Documents\articles\didactique\Toulouse\colère bansheejpg.jpg"/>
          <p:cNvPicPr>
            <a:picLocks noGrp="1" noChangeAspect="1" noChangeArrowheads="1"/>
          </p:cNvPicPr>
          <p:nvPr>
            <p:ph sz="quarter" idx="2"/>
          </p:nvPr>
        </p:nvPicPr>
        <p:blipFill>
          <a:blip r:embed="rId3" cstate="print"/>
          <a:srcRect/>
          <a:stretch>
            <a:fillRect/>
          </a:stretch>
        </p:blipFill>
        <p:spPr bwMode="auto">
          <a:xfrm>
            <a:off x="287784" y="3419797"/>
            <a:ext cx="4523327" cy="288140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a:t>
            </a:r>
            <a:endParaRPr lang="fr-FR" dirty="0"/>
          </a:p>
        </p:txBody>
      </p:sp>
      <p:sp>
        <p:nvSpPr>
          <p:cNvPr id="3" name="Espace réservé du contenu 2"/>
          <p:cNvSpPr>
            <a:spLocks noGrp="1"/>
          </p:cNvSpPr>
          <p:nvPr>
            <p:ph sz="quarter" idx="1"/>
          </p:nvPr>
        </p:nvSpPr>
        <p:spPr/>
        <p:txBody>
          <a:bodyPr>
            <a:normAutofit fontScale="92500"/>
          </a:bodyPr>
          <a:lstStyle/>
          <a:p>
            <a:pPr>
              <a:buNone/>
            </a:pPr>
            <a:endParaRPr lang="fr-FR" sz="2400" dirty="0" smtClean="0"/>
          </a:p>
          <a:p>
            <a:pPr>
              <a:buNone/>
            </a:pPr>
            <a:r>
              <a:rPr lang="fr-FR" dirty="0" smtClean="0"/>
              <a:t>Mise en relation avec les préconisations institutionnelles quant à l’apprentissage des langues (ici le français comme </a:t>
            </a:r>
            <a:r>
              <a:rPr lang="fr-FR" dirty="0" err="1" smtClean="0"/>
              <a:t>FLSCo</a:t>
            </a:r>
            <a:r>
              <a:rPr lang="fr-FR" dirty="0" smtClean="0"/>
              <a:t>), au-delà des compétences linguistiques et grammaticales : </a:t>
            </a:r>
          </a:p>
          <a:p>
            <a:pPr>
              <a:buFont typeface="Wingdings" pitchFamily="2" charset="2"/>
              <a:buChar char="Ø"/>
            </a:pPr>
            <a:r>
              <a:rPr lang="fr-CH" i="1" dirty="0" smtClean="0"/>
              <a:t>Cadre européen commun de référence pour les langues </a:t>
            </a:r>
            <a:r>
              <a:rPr lang="fr-CH" dirty="0" smtClean="0"/>
              <a:t>(CECRL) élaboré par le </a:t>
            </a:r>
            <a:r>
              <a:rPr lang="fr-CH" i="1" dirty="0" smtClean="0"/>
              <a:t>Conseil de l’Europe </a:t>
            </a:r>
            <a:r>
              <a:rPr lang="fr-CH" dirty="0" smtClean="0"/>
              <a:t>met l’accent sur l’importance chez </a:t>
            </a:r>
            <a:r>
              <a:rPr lang="fr-CH" dirty="0" smtClean="0"/>
              <a:t>l’élève </a:t>
            </a:r>
            <a:r>
              <a:rPr lang="fr-CH" dirty="0" smtClean="0"/>
              <a:t>d’une « prise de conscience interculturelle », des « aptitudes interculturelles » et du « développement d’une personnalité interculturelle »  (Conseil de l’Europe 2000, p. 82-85)</a:t>
            </a:r>
            <a:endParaRPr lang="fr-F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a:t>
            </a:r>
            <a:r>
              <a:rPr lang="fr-FR" dirty="0" err="1" smtClean="0"/>
              <a:t>Hokusaï</a:t>
            </a:r>
            <a:r>
              <a:rPr lang="fr-FR" dirty="0" smtClean="0"/>
              <a:t> à Klimt </a:t>
            </a:r>
            <a:endParaRPr lang="fr-FR" dirty="0"/>
          </a:p>
        </p:txBody>
      </p:sp>
      <p:sp>
        <p:nvSpPr>
          <p:cNvPr id="4" name="Espace réservé du contenu 3"/>
          <p:cNvSpPr>
            <a:spLocks noGrp="1"/>
          </p:cNvSpPr>
          <p:nvPr>
            <p:ph sz="quarter" idx="1"/>
          </p:nvPr>
        </p:nvSpPr>
        <p:spPr/>
        <p:txBody>
          <a:bodyPr>
            <a:normAutofit fontScale="85000" lnSpcReduction="20000"/>
          </a:bodyPr>
          <a:lstStyle/>
          <a:p>
            <a:r>
              <a:rPr lang="fr-FR" dirty="0" smtClean="0"/>
              <a:t>Matérialisation de la colère de l’enfant : l’eau féminine et mortifère </a:t>
            </a:r>
          </a:p>
          <a:p>
            <a:r>
              <a:rPr lang="fr-FR" dirty="0" smtClean="0"/>
              <a:t>Pas d’ancrage culturel japonais, par ailleurs la référence à la </a:t>
            </a:r>
            <a:r>
              <a:rPr lang="fr-FR" dirty="0" err="1" smtClean="0"/>
              <a:t>banshee</a:t>
            </a:r>
            <a:r>
              <a:rPr lang="fr-FR" dirty="0" smtClean="0"/>
              <a:t> gaëlique est explicitée en </a:t>
            </a:r>
            <a:r>
              <a:rPr lang="fr-FR" b="1" dirty="0" smtClean="0"/>
              <a:t>fin</a:t>
            </a:r>
            <a:r>
              <a:rPr lang="fr-FR" dirty="0" smtClean="0"/>
              <a:t> d’album</a:t>
            </a:r>
          </a:p>
          <a:p>
            <a:r>
              <a:rPr lang="fr-FR" dirty="0" smtClean="0"/>
              <a:t>Emprunt à Klimt = la violence de la colère de l’enfant  mais aussi l’ambivalence de la fée (l’or symbolise l’être exceptionnel)</a:t>
            </a:r>
          </a:p>
          <a:p>
            <a:endParaRPr lang="fr-FR" dirty="0" smtClean="0"/>
          </a:p>
          <a:p>
            <a:pPr>
              <a:buFont typeface="Wingdings" pitchFamily="2" charset="2"/>
              <a:buChar char="Ø"/>
            </a:pPr>
            <a:r>
              <a:rPr lang="fr-FR" dirty="0" smtClean="0"/>
              <a:t> rôle essentiellement esthétique et sémiotique de la culture autre, pas d’exotisme mais appropriation singulière d’une référence qui prend dès lors un caractère universel</a:t>
            </a:r>
          </a:p>
          <a:p>
            <a:pPr>
              <a:buFont typeface="Wingdings" pitchFamily="2" charset="2"/>
              <a:buChar char="Ø"/>
            </a:pPr>
            <a:r>
              <a:rPr lang="fr-FR" dirty="0" smtClean="0"/>
              <a:t>Approches didactiques dans cette perspective : effet produit par la vague, identification à l’enfant, référence culturelle donnée </a:t>
            </a:r>
            <a:r>
              <a:rPr lang="fr-FR" i="1" dirty="0" smtClean="0"/>
              <a:t>a posteriori…</a:t>
            </a:r>
            <a:endParaRPr lang="fr-FR" i="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4. Complexification au fil du secondaire et intégration du concept de francophonie</a:t>
            </a:r>
            <a:endParaRPr lang="fr-FR" sz="2400" b="1" dirty="0"/>
          </a:p>
        </p:txBody>
      </p:sp>
      <p:sp>
        <p:nvSpPr>
          <p:cNvPr id="3" name="Espace réservé du contenu 2"/>
          <p:cNvSpPr>
            <a:spLocks noGrp="1"/>
          </p:cNvSpPr>
          <p:nvPr>
            <p:ph sz="quarter" idx="1"/>
          </p:nvPr>
        </p:nvSpPr>
        <p:spPr/>
        <p:txBody>
          <a:bodyPr>
            <a:normAutofit fontScale="77500" lnSpcReduction="20000"/>
          </a:bodyPr>
          <a:lstStyle/>
          <a:p>
            <a:pPr>
              <a:buFont typeface="Wingdings" pitchFamily="2" charset="2"/>
              <a:buChar char="Ø"/>
            </a:pPr>
            <a:r>
              <a:rPr lang="fr-FR" dirty="0" smtClean="0"/>
              <a:t>L’interculturel comme lieu de remise en question des certitudes culturelles</a:t>
            </a:r>
          </a:p>
          <a:p>
            <a:pPr>
              <a:buFont typeface="Wingdings" pitchFamily="2" charset="2"/>
              <a:buChar char="Ø"/>
            </a:pPr>
            <a:r>
              <a:rPr lang="fr-FR" dirty="0" smtClean="0"/>
              <a:t>Mise en évidence des dangers de l’ethnocentrisme, prise de conscience de cet ethnocentrisme</a:t>
            </a:r>
          </a:p>
          <a:p>
            <a:pPr>
              <a:buFont typeface="Wingdings" pitchFamily="2" charset="2"/>
              <a:buChar char="Ø"/>
            </a:pPr>
            <a:r>
              <a:rPr lang="fr-FR" dirty="0" smtClean="0"/>
              <a:t>Ouverture à la francophonie comme remède à un ancrage dans une norme linguistique et culturelle fantasmée par un « </a:t>
            </a:r>
            <a:r>
              <a:rPr lang="fr-FR" dirty="0" err="1" smtClean="0"/>
              <a:t>monologisme</a:t>
            </a:r>
            <a:r>
              <a:rPr lang="fr-FR" dirty="0" smtClean="0"/>
              <a:t> » franco-centré : la découverte des variations linguistiques propres à l’espace francophone permet d’envisager des interstices linguistiques et culturels ; vers une incarnation linguistique de la théorie de l’identité telle qu’elle est défendue par François </a:t>
            </a:r>
            <a:r>
              <a:rPr lang="fr-FR" dirty="0" err="1" smtClean="0"/>
              <a:t>Laplantine</a:t>
            </a:r>
            <a:r>
              <a:rPr lang="fr-FR" dirty="0" smtClean="0"/>
              <a:t>  (1999 : 85-86) : </a:t>
            </a:r>
          </a:p>
          <a:p>
            <a:pPr>
              <a:buNone/>
            </a:pPr>
            <a:r>
              <a:rPr lang="fr-FR" dirty="0" smtClean="0"/>
              <a:t>	</a:t>
            </a:r>
            <a:r>
              <a:rPr lang="fr-FR" sz="2300" dirty="0" smtClean="0"/>
              <a:t>« l’identité n’est « pas liée à l’appartenance à un territoire, une famille, une langue, […] ce n’est pas l’assignation, la désignation du social, de la culture, mais le fait que ces derniers puissent être parcourus dans tous les sens. C’est le </a:t>
            </a:r>
            <a:r>
              <a:rPr lang="fr-FR" sz="2300" i="1" dirty="0" smtClean="0"/>
              <a:t>parcours</a:t>
            </a:r>
            <a:r>
              <a:rPr lang="fr-FR" sz="2300" dirty="0" smtClean="0"/>
              <a:t> de ce que Deleuze appelle la </a:t>
            </a:r>
            <a:r>
              <a:rPr lang="fr-FR" sz="2300" dirty="0" err="1" smtClean="0"/>
              <a:t>dé-territorialisation</a:t>
            </a:r>
            <a:r>
              <a:rPr lang="fr-FR" sz="2300" dirty="0" smtClean="0"/>
              <a:t> ».</a:t>
            </a:r>
          </a:p>
          <a:p>
            <a:pPr>
              <a:buFont typeface="Wingdings" pitchFamily="2" charset="2"/>
              <a:buChar char="Ø"/>
            </a:pPr>
            <a:r>
              <a:rPr lang="fr-FR" dirty="0" smtClean="0"/>
              <a:t>« L’identité-relation « de Glissant évoquée en début de communication</a:t>
            </a:r>
          </a:p>
          <a:p>
            <a:pPr>
              <a:buNone/>
            </a:pPr>
            <a:endParaRPr lang="fr-F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4.1 François Place et </a:t>
            </a:r>
            <a:r>
              <a:rPr lang="fr-FR" sz="2400" b="1" i="1" dirty="0" smtClean="0"/>
              <a:t>L’Atlas des géographes d’</a:t>
            </a:r>
            <a:r>
              <a:rPr lang="fr-FR" sz="2400" b="1" i="1" dirty="0" err="1" smtClean="0"/>
              <a:t>Orbae</a:t>
            </a:r>
            <a:endParaRPr lang="fr-FR" sz="2400" b="1" i="1" dirty="0"/>
          </a:p>
        </p:txBody>
      </p:sp>
      <p:sp>
        <p:nvSpPr>
          <p:cNvPr id="3" name="Espace réservé du contenu 2"/>
          <p:cNvSpPr>
            <a:spLocks noGrp="1"/>
          </p:cNvSpPr>
          <p:nvPr>
            <p:ph sz="quarter" idx="1"/>
          </p:nvPr>
        </p:nvSpPr>
        <p:spPr/>
        <p:txBody>
          <a:bodyPr/>
          <a:lstStyle/>
          <a:p>
            <a:pPr lvl="0"/>
            <a:r>
              <a:rPr lang="fr-FR" dirty="0" smtClean="0"/>
              <a:t>Relecture non colonialiste des atlas et livres d’exploration (Laurent Bazin, </a:t>
            </a:r>
            <a:r>
              <a:rPr lang="fr-FR" i="1" dirty="0" err="1" smtClean="0"/>
              <a:t>Strenae</a:t>
            </a:r>
            <a:r>
              <a:rPr lang="fr-FR" dirty="0" smtClean="0"/>
              <a:t>)</a:t>
            </a:r>
          </a:p>
          <a:p>
            <a:pPr lvl="0"/>
            <a:r>
              <a:rPr lang="fr-FR" dirty="0" smtClean="0"/>
              <a:t>Réécriture de l’histoire et le jeu sur la mémoire historique (les « grandes découvertes »)</a:t>
            </a:r>
          </a:p>
          <a:p>
            <a:pPr lvl="0"/>
            <a:r>
              <a:rPr lang="fr-FR" dirty="0" smtClean="0"/>
              <a:t>Mise en scène de l’altérité : inversion du stéréotype : le jeune lecteur se voit comme l’autre. Mise en question de l’ethnocentrisme, vers l’identification au « sauvage », et le renversement de la dialectique barbare /civilisé</a:t>
            </a:r>
          </a:p>
          <a:p>
            <a:endParaRPr lang="fr-F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smtClean="0"/>
              <a:t>La Montagne d’</a:t>
            </a:r>
            <a:r>
              <a:rPr lang="fr-FR" i="1" dirty="0" err="1" smtClean="0"/>
              <a:t>Esmeralda</a:t>
            </a:r>
            <a:endParaRPr lang="fr-FR" i="1" dirty="0"/>
          </a:p>
        </p:txBody>
      </p:sp>
      <p:pic>
        <p:nvPicPr>
          <p:cNvPr id="5" name="Picture 2" descr="C:\Users\jeannin\Pictures\2017-06-01\002.jpg"/>
          <p:cNvPicPr>
            <a:picLocks noGrp="1" noChangeAspect="1" noChangeArrowheads="1"/>
          </p:cNvPicPr>
          <p:nvPr>
            <p:ph sz="half" idx="1"/>
          </p:nvPr>
        </p:nvPicPr>
        <p:blipFill>
          <a:blip r:embed="rId2" cstate="print"/>
          <a:srcRect/>
          <a:stretch>
            <a:fillRect/>
          </a:stretch>
        </p:blipFill>
        <p:spPr bwMode="auto">
          <a:xfrm>
            <a:off x="333375" y="2986804"/>
            <a:ext cx="4451350" cy="2209954"/>
          </a:xfrm>
          <a:prstGeom prst="rect">
            <a:avLst/>
          </a:prstGeom>
          <a:noFill/>
        </p:spPr>
      </p:pic>
      <p:pic>
        <p:nvPicPr>
          <p:cNvPr id="6" name="Picture 2" descr="C:\Users\jeannin\Pictures\2017-06-01\002.jpg"/>
          <p:cNvPicPr>
            <a:picLocks noGrp="1" noChangeAspect="1" noChangeArrowheads="1"/>
          </p:cNvPicPr>
          <p:nvPr>
            <p:ph sz="half" idx="2"/>
          </p:nvPr>
        </p:nvPicPr>
        <p:blipFill>
          <a:blip r:embed="rId3" cstate="print"/>
          <a:srcRect/>
          <a:stretch>
            <a:fillRect/>
          </a:stretch>
        </p:blipFill>
        <p:spPr bwMode="auto">
          <a:xfrm>
            <a:off x="5292725" y="2473230"/>
            <a:ext cx="4451350" cy="3237103"/>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récit </a:t>
            </a:r>
            <a:r>
              <a:rPr lang="fr-FR" dirty="0" smtClean="0"/>
              <a:t>d’</a:t>
            </a:r>
            <a:r>
              <a:rPr lang="fr-FR" dirty="0" err="1" smtClean="0"/>
              <a:t>Itilalmatulac</a:t>
            </a:r>
            <a:endParaRPr lang="fr-FR" dirty="0"/>
          </a:p>
        </p:txBody>
      </p:sp>
      <p:sp>
        <p:nvSpPr>
          <p:cNvPr id="3" name="Espace réservé du contenu 2"/>
          <p:cNvSpPr>
            <a:spLocks noGrp="1"/>
          </p:cNvSpPr>
          <p:nvPr>
            <p:ph sz="quarter" idx="1"/>
          </p:nvPr>
        </p:nvSpPr>
        <p:spPr/>
        <p:txBody>
          <a:bodyPr>
            <a:normAutofit fontScale="70000" lnSpcReduction="20000"/>
          </a:bodyPr>
          <a:lstStyle/>
          <a:p>
            <a:pPr>
              <a:buNone/>
            </a:pPr>
            <a:r>
              <a:rPr lang="fr-FR" dirty="0" smtClean="0">
                <a:latin typeface="Arial" pitchFamily="34" charset="0"/>
                <a:cs typeface="Arial" pitchFamily="34" charset="0"/>
              </a:rPr>
              <a:t>Ils viennent de si loin, Seigneurs, d’un si vieux monde, qu’il faut, pour y arriver, traverser un fleuve plus large que nos montagnes. .. D’immenses </a:t>
            </a:r>
            <a:r>
              <a:rPr lang="fr-FR" u="sng" dirty="0" smtClean="0">
                <a:latin typeface="Arial" pitchFamily="34" charset="0"/>
                <a:cs typeface="Arial" pitchFamily="34" charset="0"/>
              </a:rPr>
              <a:t>pirogues à voiles</a:t>
            </a:r>
            <a:r>
              <a:rPr lang="fr-FR" dirty="0" smtClean="0">
                <a:latin typeface="Arial" pitchFamily="34" charset="0"/>
                <a:cs typeface="Arial" pitchFamily="34" charset="0"/>
              </a:rPr>
              <a:t> le sillonnent et abordent de grandes cités blanches peuplées de milliers de gens </a:t>
            </a:r>
            <a:r>
              <a:rPr lang="fr-FR" b="1" dirty="0" smtClean="0">
                <a:latin typeface="Arial" pitchFamily="34" charset="0"/>
                <a:cs typeface="Arial" pitchFamily="34" charset="0"/>
              </a:rPr>
              <a:t>au parler rude</a:t>
            </a:r>
            <a:r>
              <a:rPr lang="fr-FR" dirty="0" smtClean="0">
                <a:latin typeface="Arial" pitchFamily="34" charset="0"/>
                <a:cs typeface="Arial" pitchFamily="34" charset="0"/>
              </a:rPr>
              <a:t> et ceinturées de hautes murailles. Il y a, là-bas, </a:t>
            </a:r>
            <a:r>
              <a:rPr lang="fr-FR" u="sng" dirty="0" smtClean="0">
                <a:latin typeface="Arial" pitchFamily="34" charset="0"/>
                <a:cs typeface="Arial" pitchFamily="34" charset="0"/>
              </a:rPr>
              <a:t>d’étranges êtres à quatre pattes et à face d’hommes</a:t>
            </a:r>
            <a:r>
              <a:rPr lang="fr-FR" dirty="0" smtClean="0">
                <a:latin typeface="Arial" pitchFamily="34" charset="0"/>
                <a:cs typeface="Arial" pitchFamily="34" charset="0"/>
              </a:rPr>
              <a:t>, qui vont par les chemins, et d’autres qui tirent </a:t>
            </a:r>
            <a:r>
              <a:rPr lang="fr-FR" u="sng" dirty="0" smtClean="0">
                <a:latin typeface="Arial" pitchFamily="34" charset="0"/>
                <a:cs typeface="Arial" pitchFamily="34" charset="0"/>
              </a:rPr>
              <a:t>des tables dont les pieds sont semblables au disque de la Lune</a:t>
            </a:r>
            <a:r>
              <a:rPr lang="fr-FR" dirty="0" smtClean="0">
                <a:latin typeface="Arial" pitchFamily="34" charset="0"/>
                <a:cs typeface="Arial" pitchFamily="34" charset="0"/>
              </a:rPr>
              <a:t>. Partout </a:t>
            </a:r>
            <a:r>
              <a:rPr lang="fr-FR" u="sng" dirty="0" smtClean="0">
                <a:latin typeface="Arial" pitchFamily="34" charset="0"/>
                <a:cs typeface="Arial" pitchFamily="34" charset="0"/>
              </a:rPr>
              <a:t>leur Dieu, qui éternellement agonise</a:t>
            </a:r>
            <a:r>
              <a:rPr lang="fr-FR" dirty="0" smtClean="0">
                <a:latin typeface="Arial" pitchFamily="34" charset="0"/>
                <a:cs typeface="Arial" pitchFamily="34" charset="0"/>
              </a:rPr>
              <a:t>, dresse sa croix contre le ciel, et c’est en son nom qu’ils portent la désolation au bout de leurs lances cruelles. Ils savent </a:t>
            </a:r>
            <a:r>
              <a:rPr lang="fr-FR" u="sng" dirty="0" smtClean="0">
                <a:latin typeface="Arial" pitchFamily="34" charset="0"/>
                <a:cs typeface="Arial" pitchFamily="34" charset="0"/>
              </a:rPr>
              <a:t>enfermer le tonnerre et la foudre dans des cannes de métal noir</a:t>
            </a:r>
            <a:r>
              <a:rPr lang="fr-FR" dirty="0" smtClean="0">
                <a:latin typeface="Arial" pitchFamily="34" charset="0"/>
                <a:cs typeface="Arial" pitchFamily="34" charset="0"/>
              </a:rPr>
              <a:t>, mais </a:t>
            </a:r>
            <a:r>
              <a:rPr lang="fr-FR" b="1" dirty="0" smtClean="0">
                <a:latin typeface="Arial" pitchFamily="34" charset="0"/>
                <a:cs typeface="Arial" pitchFamily="34" charset="0"/>
              </a:rPr>
              <a:t>ignorent tout de notre Père le Maïs</a:t>
            </a:r>
            <a:r>
              <a:rPr lang="fr-FR" dirty="0" smtClean="0">
                <a:latin typeface="Arial" pitchFamily="34" charset="0"/>
                <a:cs typeface="Arial" pitchFamily="34" charset="0"/>
              </a:rPr>
              <a:t>. </a:t>
            </a:r>
            <a:r>
              <a:rPr lang="fr-FR" b="1" dirty="0" smtClean="0">
                <a:latin typeface="Arial" pitchFamily="34" charset="0"/>
                <a:cs typeface="Arial" pitchFamily="34" charset="0"/>
              </a:rPr>
              <a:t>Ils ne savent rien non</a:t>
            </a:r>
            <a:r>
              <a:rPr lang="fr-FR" dirty="0" smtClean="0">
                <a:latin typeface="Arial" pitchFamily="34" charset="0"/>
                <a:cs typeface="Arial" pitchFamily="34" charset="0"/>
              </a:rPr>
              <a:t> plus des piments dont la récolte brûle les mains et délie les langues. Ils fouillent durement la terre à l’aide de </a:t>
            </a:r>
            <a:r>
              <a:rPr lang="fr-FR" u="sng" dirty="0" smtClean="0">
                <a:latin typeface="Arial" pitchFamily="34" charset="0"/>
                <a:cs typeface="Arial" pitchFamily="34" charset="0"/>
              </a:rPr>
              <a:t>haches tirées par leurs animaux</a:t>
            </a:r>
            <a:r>
              <a:rPr lang="fr-FR" dirty="0" smtClean="0">
                <a:latin typeface="Arial" pitchFamily="34" charset="0"/>
                <a:cs typeface="Arial" pitchFamily="34" charset="0"/>
              </a:rPr>
              <a:t> et </a:t>
            </a:r>
            <a:r>
              <a:rPr lang="fr-FR" u="sng" dirty="0" smtClean="0">
                <a:latin typeface="Arial" pitchFamily="34" charset="0"/>
                <a:cs typeface="Arial" pitchFamily="34" charset="0"/>
              </a:rPr>
              <a:t>ligotent à des tours de pierre de grands oiseaux blancs pour moudre le grain des moissons</a:t>
            </a:r>
            <a:r>
              <a:rPr lang="fr-FR" dirty="0" smtClean="0">
                <a:latin typeface="Arial" pitchFamily="34" charset="0"/>
                <a:cs typeface="Arial" pitchFamily="34" charset="0"/>
              </a:rPr>
              <a:t>. » (p. 74)</a:t>
            </a:r>
          </a:p>
          <a:p>
            <a:pPr>
              <a:buFont typeface="Wingdings" pitchFamily="2" charset="2"/>
              <a:buChar char="Ø"/>
            </a:pPr>
            <a:r>
              <a:rPr lang="fr-FR" dirty="0" smtClean="0"/>
              <a:t>Lecture du monde avec les référents connus (pas de nom pour désigner des réalités qui n'existent pas dans une culture). Description en négatif (ce qu'ils ignorent et ce qu'ils n'ont pas). Termes négatifs : parler rude (c'est la définition étymologique du barbare).</a:t>
            </a:r>
          </a:p>
          <a:p>
            <a:endParaRPr lang="fr-F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4.2 Approches francophones</a:t>
            </a:r>
            <a:endParaRPr lang="fr-FR" dirty="0"/>
          </a:p>
        </p:txBody>
      </p:sp>
      <p:sp>
        <p:nvSpPr>
          <p:cNvPr id="3" name="Espace réservé du contenu 2"/>
          <p:cNvSpPr>
            <a:spLocks noGrp="1"/>
          </p:cNvSpPr>
          <p:nvPr>
            <p:ph sz="quarter" idx="1"/>
          </p:nvPr>
        </p:nvSpPr>
        <p:spPr/>
        <p:txBody>
          <a:bodyPr>
            <a:normAutofit fontScale="92500" lnSpcReduction="10000"/>
          </a:bodyPr>
          <a:lstStyle/>
          <a:p>
            <a:pPr>
              <a:buFont typeface="Wingdings" pitchFamily="2" charset="2"/>
              <a:buChar char="Ø"/>
            </a:pPr>
            <a:r>
              <a:rPr lang="fr-FR" dirty="0" smtClean="0"/>
              <a:t>Elargir les représentations normées de l’identité culturelle afin de les problématiser, en intégrant une approche historique et sociale. </a:t>
            </a:r>
            <a:endParaRPr lang="fr-FR" dirty="0" smtClean="0"/>
          </a:p>
          <a:p>
            <a:pPr>
              <a:buFont typeface="Wingdings" pitchFamily="2" charset="2"/>
              <a:buChar char="Ø"/>
            </a:pPr>
            <a:r>
              <a:rPr lang="fr-FR" dirty="0" smtClean="0"/>
              <a:t>La </a:t>
            </a:r>
            <a:r>
              <a:rPr lang="fr-FR" dirty="0" smtClean="0"/>
              <a:t>littérature francophone est ainsi un support d’expression privilégié du caractère multiculturel de la société française et des tensions internes qui la travaillent en profondeur, révélant les impensés hérités du passé colonial. </a:t>
            </a:r>
            <a:endParaRPr lang="fr-FR" dirty="0" smtClean="0"/>
          </a:p>
          <a:p>
            <a:pPr>
              <a:buFont typeface="Wingdings" pitchFamily="2" charset="2"/>
              <a:buChar char="Ø"/>
            </a:pPr>
            <a:r>
              <a:rPr lang="fr-FR" dirty="0" smtClean="0"/>
              <a:t>Nombre </a:t>
            </a:r>
            <a:r>
              <a:rPr lang="fr-FR" dirty="0" smtClean="0"/>
              <a:t>d’ouvrages présentent des identités singulières et pluriculturelles, jouant sur la multiplicité des « interstices » créés entre les cultures, et l’incessant va-et-vient entre elles. </a:t>
            </a:r>
          </a:p>
          <a:p>
            <a:endParaRPr lang="fr-F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4.2 </a:t>
            </a:r>
            <a:r>
              <a:rPr lang="fr-FR" dirty="0" err="1" smtClean="0"/>
              <a:t>Azouz</a:t>
            </a:r>
            <a:r>
              <a:rPr lang="fr-FR" dirty="0" smtClean="0"/>
              <a:t> </a:t>
            </a:r>
            <a:r>
              <a:rPr lang="fr-FR" dirty="0" err="1" smtClean="0"/>
              <a:t>Begag</a:t>
            </a:r>
            <a:r>
              <a:rPr lang="fr-FR" dirty="0" smtClean="0"/>
              <a:t>, </a:t>
            </a:r>
            <a:r>
              <a:rPr lang="fr-FR" i="1" dirty="0" smtClean="0"/>
              <a:t>Le gone du </a:t>
            </a:r>
            <a:r>
              <a:rPr lang="fr-FR" i="1" dirty="0" err="1" smtClean="0"/>
              <a:t>Chaâba</a:t>
            </a:r>
            <a:endParaRPr lang="fr-FR" i="1" dirty="0"/>
          </a:p>
        </p:txBody>
      </p:sp>
      <p:sp>
        <p:nvSpPr>
          <p:cNvPr id="3" name="Espace réservé du contenu 2"/>
          <p:cNvSpPr>
            <a:spLocks noGrp="1"/>
          </p:cNvSpPr>
          <p:nvPr>
            <p:ph sz="quarter" idx="1"/>
          </p:nvPr>
        </p:nvSpPr>
        <p:spPr/>
        <p:txBody>
          <a:bodyPr>
            <a:normAutofit fontScale="92500" lnSpcReduction="20000"/>
          </a:bodyPr>
          <a:lstStyle/>
          <a:p>
            <a:pPr>
              <a:buNone/>
            </a:pPr>
            <a:r>
              <a:rPr lang="fr-FR" dirty="0" smtClean="0"/>
              <a:t>Roman autobiographique d’</a:t>
            </a:r>
            <a:r>
              <a:rPr lang="fr-FR" dirty="0" err="1" smtClean="0"/>
              <a:t>Azouz</a:t>
            </a:r>
            <a:r>
              <a:rPr lang="fr-FR" dirty="0" smtClean="0"/>
              <a:t> </a:t>
            </a:r>
            <a:r>
              <a:rPr lang="fr-FR" dirty="0" err="1" smtClean="0"/>
              <a:t>Begag</a:t>
            </a:r>
            <a:r>
              <a:rPr lang="fr-FR" dirty="0" smtClean="0"/>
              <a:t>, relate les étapes de l’intégration d’un fils d’immigré algérien dans un bidonville de la périphérie de Lyon </a:t>
            </a:r>
          </a:p>
          <a:p>
            <a:pPr>
              <a:buNone/>
            </a:pPr>
            <a:r>
              <a:rPr lang="fr-FR" dirty="0" smtClean="0"/>
              <a:t>Recommandé pour les classes de collège FLM, niveau B2 FLE.</a:t>
            </a:r>
          </a:p>
          <a:p>
            <a:pPr>
              <a:buNone/>
            </a:pPr>
            <a:r>
              <a:rPr lang="fr-FR" dirty="0" smtClean="0"/>
              <a:t>Mise en exergue des différentes langues parlées par les protagonistes (parler arabe argotique, parler régional lyonnais, français dans tous ses registres de langue) et surtout leur interpénétration, vers le déplacement et la création d’autres espaces linguistiques.</a:t>
            </a:r>
          </a:p>
          <a:p>
            <a:pPr>
              <a:buNone/>
            </a:pPr>
            <a:r>
              <a:rPr lang="fr-FR" dirty="0" smtClean="0"/>
              <a:t> La variété linguistique ouvre ainsi sur l’hybridité langagière et culturelle, questionnant le rapport de l’élève à sa représentation de l’identité</a:t>
            </a:r>
          </a:p>
          <a:p>
            <a:pPr>
              <a:buNone/>
            </a:pPr>
            <a:endParaRPr lang="fr-FR" dirty="0" smtClean="0"/>
          </a:p>
          <a:p>
            <a:pPr>
              <a:buNone/>
            </a:pPr>
            <a:endParaRPr lang="fr-F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4.2 </a:t>
            </a:r>
            <a:r>
              <a:rPr lang="fr-FR" dirty="0" err="1" smtClean="0"/>
              <a:t>Azouz</a:t>
            </a:r>
            <a:r>
              <a:rPr lang="fr-FR" dirty="0" smtClean="0"/>
              <a:t> </a:t>
            </a:r>
            <a:r>
              <a:rPr lang="fr-FR" dirty="0" err="1" smtClean="0"/>
              <a:t>Begag</a:t>
            </a:r>
            <a:r>
              <a:rPr lang="fr-FR" dirty="0" smtClean="0"/>
              <a:t>, </a:t>
            </a:r>
            <a:r>
              <a:rPr lang="fr-FR" i="1" dirty="0" smtClean="0"/>
              <a:t>Le gone du </a:t>
            </a:r>
            <a:r>
              <a:rPr lang="fr-FR" i="1" dirty="0" err="1" smtClean="0"/>
              <a:t>Chaâba</a:t>
            </a:r>
            <a:endParaRPr lang="fr-FR" i="1" dirty="0"/>
          </a:p>
        </p:txBody>
      </p:sp>
      <p:sp>
        <p:nvSpPr>
          <p:cNvPr id="3" name="Espace réservé du contenu 2"/>
          <p:cNvSpPr>
            <a:spLocks noGrp="1"/>
          </p:cNvSpPr>
          <p:nvPr>
            <p:ph sz="quarter" idx="1"/>
          </p:nvPr>
        </p:nvSpPr>
        <p:spPr/>
        <p:txBody>
          <a:bodyPr>
            <a:normAutofit fontScale="77500" lnSpcReduction="20000"/>
          </a:bodyPr>
          <a:lstStyle/>
          <a:p>
            <a:pPr>
              <a:buNone/>
            </a:pPr>
            <a:r>
              <a:rPr lang="fr-FR" dirty="0" smtClean="0"/>
              <a:t>Pistes didactiques :</a:t>
            </a:r>
          </a:p>
          <a:p>
            <a:pPr>
              <a:buNone/>
            </a:pPr>
            <a:r>
              <a:rPr lang="fr-FR" dirty="0" smtClean="0"/>
              <a:t>Attention cependant à ne pas associer immigré et langage oral, ce n’est pas le propos de l’œuvre (et le risque est celui de l’instrumentalisation de la francophonie)</a:t>
            </a:r>
          </a:p>
          <a:p>
            <a:pPr>
              <a:buNone/>
            </a:pPr>
            <a:r>
              <a:rPr lang="fr-FR" dirty="0" smtClean="0"/>
              <a:t>Mise en relation avec les auteurs de l’oralité : énoncer l’identité singulière, jusque dans le choc d’un langage déconstruit. </a:t>
            </a:r>
            <a:endParaRPr lang="fr-FR" dirty="0" smtClean="0"/>
          </a:p>
          <a:p>
            <a:pPr>
              <a:buNone/>
            </a:pPr>
            <a:r>
              <a:rPr lang="fr-FR" dirty="0" smtClean="0"/>
              <a:t>La </a:t>
            </a:r>
            <a:r>
              <a:rPr lang="fr-FR" dirty="0" smtClean="0"/>
              <a:t>mise en question et en jeu du langage chez </a:t>
            </a:r>
            <a:r>
              <a:rPr lang="fr-FR" dirty="0" err="1" smtClean="0"/>
              <a:t>Begag</a:t>
            </a:r>
            <a:r>
              <a:rPr lang="fr-FR" dirty="0" smtClean="0"/>
              <a:t> n’est pas réductible à la seule défense et illustration de l’identité migrante ; elle s’ancre au fondement de la démarche littéraire, des outrances de Rabelais jusqu’aux silences de Beckett. </a:t>
            </a:r>
            <a:endParaRPr lang="fr-FR" dirty="0" smtClean="0"/>
          </a:p>
          <a:p>
            <a:pPr>
              <a:buNone/>
            </a:pPr>
            <a:r>
              <a:rPr lang="fr-FR" dirty="0" smtClean="0"/>
              <a:t>Dans </a:t>
            </a:r>
            <a:r>
              <a:rPr lang="fr-FR" dirty="0" smtClean="0"/>
              <a:t>le cadre de la classe, il s’agira donc de mettre l’accent autant sur la singularité de la production langagière de </a:t>
            </a:r>
            <a:r>
              <a:rPr lang="fr-FR" dirty="0" err="1" smtClean="0"/>
              <a:t>Begag</a:t>
            </a:r>
            <a:r>
              <a:rPr lang="fr-FR" dirty="0" smtClean="0"/>
              <a:t> que sur l’universalité littéraire de son approche (Céline, Barbusse)</a:t>
            </a:r>
          </a:p>
          <a:p>
            <a:pPr>
              <a:buNone/>
            </a:pPr>
            <a:endParaRPr lang="fr-F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4.3 Eric-Emmanuel Schmitt, </a:t>
            </a:r>
            <a:r>
              <a:rPr lang="fr-FR" sz="2400" b="1" i="1" dirty="0" smtClean="0"/>
              <a:t>Monsieur Ibrahim et les Fleurs du Coran</a:t>
            </a:r>
            <a:endParaRPr lang="fr-FR" sz="2400" b="1" i="1" dirty="0"/>
          </a:p>
        </p:txBody>
      </p:sp>
      <p:sp>
        <p:nvSpPr>
          <p:cNvPr id="3" name="Espace réservé du contenu 2"/>
          <p:cNvSpPr>
            <a:spLocks noGrp="1"/>
          </p:cNvSpPr>
          <p:nvPr>
            <p:ph sz="quarter" idx="1"/>
          </p:nvPr>
        </p:nvSpPr>
        <p:spPr/>
        <p:txBody>
          <a:bodyPr>
            <a:normAutofit fontScale="85000" lnSpcReduction="20000"/>
          </a:bodyPr>
          <a:lstStyle/>
          <a:p>
            <a:r>
              <a:rPr lang="fr-FR" dirty="0" smtClean="0"/>
              <a:t>Paris dans les années 1950: le héros, Moïse, un adolescent, vit avec son père, un survivant de la Shoah</a:t>
            </a:r>
          </a:p>
          <a:p>
            <a:r>
              <a:rPr lang="fr-FR" dirty="0" smtClean="0"/>
              <a:t>Monsieur Ibrahim, « l’Arabe d’une rue juive » (Schmitt, 2004 :12) tient une épicerie. Monsieur Ibrahim n’est pas arabe mais musulman et arabe signifie « ouvert de huit heures du matin jusqu’à minuit et même le dimanche, dans l’épicerie » (Schmitt, 2004 :14).</a:t>
            </a:r>
          </a:p>
          <a:p>
            <a:r>
              <a:rPr lang="fr-FR" dirty="0" smtClean="0"/>
              <a:t>Monsieur Ibrahim tient à « son » Coran </a:t>
            </a:r>
          </a:p>
          <a:p>
            <a:r>
              <a:rPr lang="fr-FR" dirty="0" smtClean="0"/>
              <a:t>A la fin du récit,  Momo hérite de l’épicerie de Monsieur Ibrahim : « Voilà, maintenant je suis Momo, celui qui tient l’épicerie de la rue Bleue, la rue Bleue qui n’est pas bleue. Pour tout le monde, je suis l’Arabe du coin. Arabe, ça veut dire ouvert la nuit et le dimanche, dans l’épicerie » (Schmitt, 2004 : 75).</a:t>
            </a:r>
            <a:endParaRPr lang="fr-F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4.3 Eric-Emmanuel Schmitt, </a:t>
            </a:r>
            <a:r>
              <a:rPr lang="fr-FR" sz="2400" b="1" i="1" dirty="0" smtClean="0"/>
              <a:t>Monsieur Ibrahim et les Fleurs du Coran</a:t>
            </a:r>
            <a:endParaRPr lang="fr-FR" sz="2400" b="1" i="1" dirty="0"/>
          </a:p>
        </p:txBody>
      </p:sp>
      <p:sp>
        <p:nvSpPr>
          <p:cNvPr id="3" name="Espace réservé du contenu 2"/>
          <p:cNvSpPr>
            <a:spLocks noGrp="1"/>
          </p:cNvSpPr>
          <p:nvPr>
            <p:ph sz="quarter" idx="1"/>
          </p:nvPr>
        </p:nvSpPr>
        <p:spPr/>
        <p:txBody>
          <a:bodyPr>
            <a:normAutofit fontScale="77500" lnSpcReduction="20000"/>
          </a:bodyPr>
          <a:lstStyle/>
          <a:p>
            <a:pPr>
              <a:buNone/>
            </a:pPr>
            <a:r>
              <a:rPr lang="fr-CH" dirty="0" smtClean="0"/>
              <a:t>Les exploitations de </a:t>
            </a:r>
            <a:r>
              <a:rPr lang="fr-CH" i="1" dirty="0" smtClean="0"/>
              <a:t>Monsieur Ibrahim et les Fleurs du Coran</a:t>
            </a:r>
            <a:r>
              <a:rPr lang="fr-CH" dirty="0" smtClean="0"/>
              <a:t> dans une perspective didactique impliquée, inspirée de </a:t>
            </a:r>
            <a:r>
              <a:rPr lang="fr-CH" dirty="0" err="1" smtClean="0"/>
              <a:t>Lacelle</a:t>
            </a:r>
            <a:r>
              <a:rPr lang="fr-CH" dirty="0" smtClean="0"/>
              <a:t> et </a:t>
            </a:r>
            <a:r>
              <a:rPr lang="fr-FR" dirty="0" smtClean="0"/>
              <a:t>Langlade (2007 : 55) pourraient être les suivantes</a:t>
            </a:r>
            <a:r>
              <a:rPr lang="fr-CH" dirty="0" smtClean="0"/>
              <a:t> : </a:t>
            </a:r>
          </a:p>
          <a:p>
            <a:pPr>
              <a:buNone/>
            </a:pPr>
            <a:r>
              <a:rPr lang="fr-CH" dirty="0" smtClean="0"/>
              <a:t>Comment imaginez-vous physiquement les personnages ? </a:t>
            </a:r>
          </a:p>
          <a:p>
            <a:pPr>
              <a:buNone/>
            </a:pPr>
            <a:r>
              <a:rPr lang="fr-CH" dirty="0" smtClean="0"/>
              <a:t>Pourquoi Monsieur Ibrahim emmène-t-il Momo avec lui ?</a:t>
            </a:r>
          </a:p>
          <a:p>
            <a:pPr>
              <a:buNone/>
            </a:pPr>
            <a:r>
              <a:rPr lang="fr-CH" dirty="0" smtClean="0"/>
              <a:t>Pourquoi </a:t>
            </a:r>
            <a:r>
              <a:rPr lang="fr-CH" dirty="0" smtClean="0"/>
              <a:t>Momo choisit-il finalement de devenir « l’Arabe du coin </a:t>
            </a:r>
            <a:r>
              <a:rPr lang="fr-CH" dirty="0" smtClean="0"/>
              <a:t>» ?</a:t>
            </a:r>
            <a:endParaRPr lang="fr-CH" dirty="0" smtClean="0"/>
          </a:p>
          <a:p>
            <a:pPr>
              <a:buNone/>
            </a:pPr>
            <a:r>
              <a:rPr lang="fr-CH" dirty="0" smtClean="0"/>
              <a:t> Autant de questions qui ne portent pas sur le contenu culturel du récit comme objet de savoir essentialisé mais sur la démarche d’interrogation des représentations identitaires et culturelles, ainsi que sur la constitution d’une identité dynamique au sens de </a:t>
            </a:r>
            <a:r>
              <a:rPr lang="fr-CH" dirty="0" err="1" smtClean="0"/>
              <a:t>Laplantine</a:t>
            </a:r>
            <a:r>
              <a:rPr lang="fr-CH" dirty="0" smtClean="0"/>
              <a:t>. Parallèlement, le lecteur se trouve amené à questionner ses propres représentations, ses images mentales, à en élaborer de nouvelles,  à redéfinir son identité et ce qu’il pense en être constitutif.</a:t>
            </a:r>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a:t>
            </a:r>
            <a:endParaRPr lang="fr-FR" dirty="0"/>
          </a:p>
        </p:txBody>
      </p:sp>
      <p:sp>
        <p:nvSpPr>
          <p:cNvPr id="3" name="Espace réservé du contenu 2"/>
          <p:cNvSpPr>
            <a:spLocks noGrp="1"/>
          </p:cNvSpPr>
          <p:nvPr>
            <p:ph sz="quarter" idx="1"/>
          </p:nvPr>
        </p:nvSpPr>
        <p:spPr/>
        <p:txBody>
          <a:bodyPr>
            <a:normAutofit fontScale="77500" lnSpcReduction="20000"/>
          </a:bodyPr>
          <a:lstStyle/>
          <a:p>
            <a:pPr>
              <a:buNone/>
            </a:pPr>
            <a:endParaRPr lang="fr-FR" sz="2400" dirty="0" smtClean="0"/>
          </a:p>
          <a:p>
            <a:pPr>
              <a:buNone/>
            </a:pPr>
            <a:r>
              <a:rPr lang="fr-FR" dirty="0" smtClean="0"/>
              <a:t>Parallèlement, ce que disent les prescriptions du MEN :</a:t>
            </a:r>
          </a:p>
          <a:p>
            <a:pPr>
              <a:buNone/>
            </a:pPr>
            <a:r>
              <a:rPr lang="fr-FR" dirty="0" smtClean="0"/>
              <a:t> Le </a:t>
            </a:r>
            <a:r>
              <a:rPr lang="fr-FR" i="1" dirty="0" smtClean="0"/>
              <a:t>Socle commun de connaissances, de compétences et de culture </a:t>
            </a:r>
            <a:r>
              <a:rPr lang="fr-FR" dirty="0" smtClean="0"/>
              <a:t>et notamment le domaine 5</a:t>
            </a:r>
            <a:r>
              <a:rPr lang="fr-FR" i="1" dirty="0" smtClean="0"/>
              <a:t> </a:t>
            </a:r>
            <a:r>
              <a:rPr lang="fr-FR" dirty="0" smtClean="0"/>
              <a:t>(MEN, 2015, p.7) évoque explicitement  l’« ouverture à l’altérité » des élèves, en articulation avec l’appréhension de la diversité des cultures et des représentations culturelles.</a:t>
            </a:r>
          </a:p>
          <a:p>
            <a:pPr>
              <a:buNone/>
            </a:pPr>
            <a:r>
              <a:rPr lang="fr-FR" dirty="0" smtClean="0"/>
              <a:t>Sa mise en œuvre « implique une réflexion sur soi et sur les autres, […] et contribue à la construction de la citoyenneté » (p. 7). </a:t>
            </a:r>
          </a:p>
          <a:p>
            <a:pPr>
              <a:buFont typeface="Wingdings" pitchFamily="2" charset="2"/>
              <a:buChar char="Ø"/>
            </a:pPr>
            <a:r>
              <a:rPr lang="fr-FR" dirty="0" smtClean="0"/>
              <a:t>Cette appréhension de la « diversité des expériences humaines et des formes qu’elles prennent » (p. 7) nécessite que l’élève soit envisagé et s’envisage lui-même comme sujet culturel, ce qui induit une (</a:t>
            </a:r>
            <a:r>
              <a:rPr lang="fr-FR" dirty="0" err="1" smtClean="0"/>
              <a:t>re</a:t>
            </a:r>
            <a:r>
              <a:rPr lang="fr-FR" dirty="0" smtClean="0"/>
              <a:t>)mise en question de ses propres représentations et </a:t>
            </a:r>
            <a:r>
              <a:rPr lang="fr-FR" i="1" dirty="0" smtClean="0"/>
              <a:t>habitus</a:t>
            </a:r>
            <a:r>
              <a:rPr lang="fr-FR" dirty="0" smtClean="0"/>
              <a:t>.</a:t>
            </a:r>
            <a:endParaRPr lang="fr-F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a:t>
            </a:r>
            <a:endParaRPr lang="fr-FR" dirty="0"/>
          </a:p>
        </p:txBody>
      </p:sp>
      <p:sp>
        <p:nvSpPr>
          <p:cNvPr id="3" name="Espace réservé du contenu 2"/>
          <p:cNvSpPr>
            <a:spLocks noGrp="1"/>
          </p:cNvSpPr>
          <p:nvPr>
            <p:ph sz="quarter" idx="1"/>
          </p:nvPr>
        </p:nvSpPr>
        <p:spPr/>
        <p:txBody>
          <a:bodyPr/>
          <a:lstStyle/>
          <a:p>
            <a:pPr>
              <a:buNone/>
            </a:pPr>
            <a:r>
              <a:rPr lang="fr-FR" dirty="0" smtClean="0"/>
              <a:t>Littérature et interculturel : double questionnement sur l’identité et sur l’altérité en soi et hors de soi</a:t>
            </a:r>
            <a:endParaRPr lang="fr-FR" dirty="0" smtClean="0"/>
          </a:p>
          <a:p>
            <a:pPr>
              <a:buNone/>
            </a:pPr>
            <a:r>
              <a:rPr lang="fr-FR" dirty="0" smtClean="0"/>
              <a:t>Nécessite une interrogation des représentations construites explicitement et implicitement par la société (dont l’école et les enseignants eux-mêmes</a:t>
            </a:r>
            <a:r>
              <a:rPr lang="fr-FR" dirty="0" smtClean="0"/>
              <a:t>)</a:t>
            </a:r>
          </a:p>
          <a:p>
            <a:pPr>
              <a:buNone/>
            </a:pPr>
            <a:r>
              <a:rPr lang="fr-FR" dirty="0" smtClean="0"/>
              <a:t>Nécessite également une didactique de la littérature qui prenne en compte l’activité du sujet lecteur</a:t>
            </a:r>
            <a:endParaRPr lang="fr-F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Bibliographie</a:t>
            </a:r>
            <a:endParaRPr lang="fr-FR" dirty="0"/>
          </a:p>
        </p:txBody>
      </p:sp>
      <p:sp>
        <p:nvSpPr>
          <p:cNvPr id="3" name="Espace réservé du contenu 2"/>
          <p:cNvSpPr>
            <a:spLocks noGrp="1"/>
          </p:cNvSpPr>
          <p:nvPr>
            <p:ph sz="quarter" idx="1"/>
          </p:nvPr>
        </p:nvSpPr>
        <p:spPr/>
        <p:txBody>
          <a:bodyPr>
            <a:normAutofit fontScale="92500" lnSpcReduction="20000"/>
          </a:bodyPr>
          <a:lstStyle/>
          <a:p>
            <a:pPr algn="just">
              <a:buNone/>
            </a:pPr>
            <a:r>
              <a:rPr lang="fr-FR" sz="2000" b="1" dirty="0" smtClean="0"/>
              <a:t>Corpus primaire</a:t>
            </a:r>
          </a:p>
          <a:p>
            <a:pPr algn="just">
              <a:buNone/>
            </a:pPr>
            <a:r>
              <a:rPr lang="fr-FR" sz="1900" dirty="0" smtClean="0"/>
              <a:t>Augustin, Marion, (2014), </a:t>
            </a:r>
            <a:r>
              <a:rPr lang="fr-FR" sz="1900" i="1" dirty="0" smtClean="0"/>
              <a:t>Et si on voyageait ? Une autre façon de découvrir les villes du monde</a:t>
            </a:r>
            <a:r>
              <a:rPr lang="fr-FR" sz="1900" dirty="0" smtClean="0"/>
              <a:t>, Paris, Deux coqs d’or</a:t>
            </a:r>
          </a:p>
          <a:p>
            <a:pPr algn="just">
              <a:buNone/>
            </a:pPr>
            <a:r>
              <a:rPr lang="fr-CH" sz="1900" dirty="0" err="1" smtClean="0"/>
              <a:t>Begag</a:t>
            </a:r>
            <a:r>
              <a:rPr lang="fr-CH" sz="1900" dirty="0" smtClean="0"/>
              <a:t>, </a:t>
            </a:r>
            <a:r>
              <a:rPr lang="fr-CH" sz="1900" dirty="0" err="1" smtClean="0"/>
              <a:t>Azouz</a:t>
            </a:r>
            <a:r>
              <a:rPr lang="fr-CH" sz="1900" dirty="0" smtClean="0"/>
              <a:t> (1986), </a:t>
            </a:r>
            <a:r>
              <a:rPr lang="fr-CH" sz="1900" i="1" dirty="0" smtClean="0"/>
              <a:t>Le gone du </a:t>
            </a:r>
            <a:r>
              <a:rPr lang="fr-CH" sz="1900" i="1" dirty="0" err="1" smtClean="0"/>
              <a:t>Chaâba</a:t>
            </a:r>
            <a:r>
              <a:rPr lang="fr-CH" sz="1900" dirty="0" smtClean="0"/>
              <a:t>. Paris, Editions du Seuil. </a:t>
            </a:r>
            <a:endParaRPr lang="fr-FR" sz="1900" dirty="0" smtClean="0"/>
          </a:p>
          <a:p>
            <a:pPr algn="just">
              <a:buNone/>
            </a:pPr>
            <a:r>
              <a:rPr lang="fr-CH" sz="1900" dirty="0" err="1" smtClean="0"/>
              <a:t>Chabas</a:t>
            </a:r>
            <a:r>
              <a:rPr lang="fr-CH" sz="1900" dirty="0" smtClean="0"/>
              <a:t>, Jean-François. / Sala, David  (2010), </a:t>
            </a:r>
            <a:r>
              <a:rPr lang="fr-CH" sz="1900" i="1" dirty="0" smtClean="0"/>
              <a:t>La colère de </a:t>
            </a:r>
            <a:r>
              <a:rPr lang="fr-CH" sz="1900" i="1" dirty="0" err="1" smtClean="0"/>
              <a:t>Banshee</a:t>
            </a:r>
            <a:r>
              <a:rPr lang="fr-CH" sz="1900" dirty="0" smtClean="0"/>
              <a:t>. Paris, Casterman </a:t>
            </a:r>
          </a:p>
          <a:p>
            <a:pPr algn="just">
              <a:buNone/>
            </a:pPr>
            <a:r>
              <a:rPr lang="fr-FR" sz="1900" dirty="0" err="1" smtClean="0"/>
              <a:t>Hokusaï</a:t>
            </a:r>
            <a:r>
              <a:rPr lang="fr-FR" sz="1900" dirty="0" smtClean="0"/>
              <a:t>, </a:t>
            </a:r>
            <a:r>
              <a:rPr lang="fr-FR" sz="1900" dirty="0" err="1" smtClean="0"/>
              <a:t>Katsushika</a:t>
            </a:r>
            <a:r>
              <a:rPr lang="fr-FR" sz="1900" dirty="0" smtClean="0"/>
              <a:t>, et </a:t>
            </a:r>
            <a:r>
              <a:rPr lang="fr-FR" sz="1900" dirty="0" err="1" smtClean="0"/>
              <a:t>Kérilis</a:t>
            </a:r>
            <a:r>
              <a:rPr lang="fr-FR" sz="1900" dirty="0" smtClean="0"/>
              <a:t>,  Hélène, (2014), </a:t>
            </a:r>
            <a:r>
              <a:rPr lang="fr-FR" sz="1900" i="1" dirty="0" smtClean="0"/>
              <a:t>Sous la grande vague</a:t>
            </a:r>
            <a:r>
              <a:rPr lang="fr-FR" sz="1900" dirty="0" smtClean="0"/>
              <a:t>, </a:t>
            </a:r>
            <a:r>
              <a:rPr lang="fr-FR" sz="1900" dirty="0" err="1" smtClean="0"/>
              <a:t>léon</a:t>
            </a:r>
            <a:r>
              <a:rPr lang="fr-FR" sz="1900" dirty="0" smtClean="0"/>
              <a:t> arts &amp; stories.</a:t>
            </a:r>
            <a:endParaRPr lang="fr-CH" sz="1900" dirty="0" smtClean="0"/>
          </a:p>
          <a:p>
            <a:pPr algn="just">
              <a:buNone/>
            </a:pPr>
            <a:r>
              <a:rPr lang="fr-CH" sz="1900" dirty="0" smtClean="0"/>
              <a:t>Place, François, (1996), </a:t>
            </a:r>
            <a:r>
              <a:rPr lang="fr-CH" sz="1900" i="1" dirty="0" smtClean="0"/>
              <a:t>Du pays des Amazones aux île Indigo</a:t>
            </a:r>
            <a:r>
              <a:rPr lang="fr-CH" sz="1900" dirty="0" smtClean="0"/>
              <a:t>, </a:t>
            </a:r>
            <a:r>
              <a:rPr lang="fr-CH" sz="1900" i="1" dirty="0" smtClean="0"/>
              <a:t>Atlas des géographes d’</a:t>
            </a:r>
            <a:r>
              <a:rPr lang="fr-CH" sz="1900" i="1" dirty="0" err="1" smtClean="0"/>
              <a:t>Orbae</a:t>
            </a:r>
            <a:r>
              <a:rPr lang="fr-CH" sz="1900" dirty="0" smtClean="0"/>
              <a:t>, 1, Paris, Casterman/Gallimard.</a:t>
            </a:r>
            <a:endParaRPr lang="fr-FR" sz="1900" dirty="0" smtClean="0"/>
          </a:p>
          <a:p>
            <a:pPr algn="just">
              <a:buNone/>
            </a:pPr>
            <a:r>
              <a:rPr lang="fr-CH" sz="1900" dirty="0" smtClean="0"/>
              <a:t>Schmitt, Eric-Emmanuel, (2004), </a:t>
            </a:r>
            <a:r>
              <a:rPr lang="fr-CH" sz="1900" i="1" dirty="0" smtClean="0"/>
              <a:t>Monsieur Ibrahim et les Fleurs du Coran</a:t>
            </a:r>
            <a:r>
              <a:rPr lang="fr-CH" sz="1900" dirty="0" smtClean="0"/>
              <a:t>. Paris, Magnard, coll. </a:t>
            </a:r>
            <a:r>
              <a:rPr lang="fr-FR" sz="1900" dirty="0" smtClean="0"/>
              <a:t>« Classiques et Contemporains ».</a:t>
            </a:r>
          </a:p>
          <a:p>
            <a:pPr algn="just">
              <a:buNone/>
            </a:pPr>
            <a:r>
              <a:rPr lang="fr-FR" sz="1900" dirty="0" smtClean="0"/>
              <a:t>Yeh, Chung-</a:t>
            </a:r>
            <a:r>
              <a:rPr lang="fr-FR" sz="1900" dirty="0" err="1" smtClean="0"/>
              <a:t>Liang</a:t>
            </a:r>
            <a:r>
              <a:rPr lang="fr-FR" sz="1900" dirty="0" smtClean="0"/>
              <a:t>, et Rose, Sophie, (2011), </a:t>
            </a:r>
            <a:r>
              <a:rPr lang="fr-FR" sz="1900" i="1" dirty="0" smtClean="0"/>
              <a:t>L’autre bout du monde</a:t>
            </a:r>
            <a:r>
              <a:rPr lang="fr-FR" sz="1900" dirty="0" smtClean="0"/>
              <a:t>, Taïwan, </a:t>
            </a:r>
            <a:r>
              <a:rPr lang="fr-FR" sz="1900" dirty="0" err="1" smtClean="0"/>
              <a:t>HongFei</a:t>
            </a:r>
            <a:r>
              <a:rPr lang="fr-FR" sz="1900" dirty="0" smtClean="0"/>
              <a:t>.</a:t>
            </a:r>
          </a:p>
          <a:p>
            <a:pPr algn="just">
              <a:buNone/>
            </a:pPr>
            <a:endParaRPr lang="fr-FR" sz="2000" dirty="0" smtClean="0"/>
          </a:p>
          <a:p>
            <a:pPr algn="just">
              <a:buNone/>
            </a:pPr>
            <a:r>
              <a:rPr lang="fr-FR" sz="2000" b="1" dirty="0" smtClean="0"/>
              <a:t>Références institutionnelles</a:t>
            </a:r>
          </a:p>
          <a:p>
            <a:pPr algn="just">
              <a:buNone/>
            </a:pPr>
            <a:r>
              <a:rPr lang="fr-CH" sz="1900" dirty="0" smtClean="0"/>
              <a:t>Conseil de l’Europe (2000), </a:t>
            </a:r>
            <a:r>
              <a:rPr lang="fr-CH" sz="1900" i="1" dirty="0" smtClean="0"/>
              <a:t>Cadre européen commun de référence pour les langues – apprendre, enseigner et évaluer CECRL</a:t>
            </a:r>
            <a:r>
              <a:rPr lang="fr-CH" sz="1900" dirty="0" smtClean="0"/>
              <a:t>. Strasbourg : Didier. </a:t>
            </a:r>
            <a:r>
              <a:rPr lang="fr-CH" sz="1900" dirty="0" smtClean="0">
                <a:hlinkClick r:id="rId2"/>
              </a:rPr>
              <a:t>http://www.editionsdidier.com/files/media_file_3403.pdf</a:t>
            </a:r>
            <a:r>
              <a:rPr lang="fr-CH" sz="1900" dirty="0" smtClean="0"/>
              <a:t> (page consultée le 15 </a:t>
            </a:r>
            <a:r>
              <a:rPr lang="fr-CH" sz="1900" dirty="0" err="1" smtClean="0"/>
              <a:t>oct</a:t>
            </a:r>
            <a:r>
              <a:rPr lang="fr-CH" sz="1900" dirty="0" smtClean="0"/>
              <a:t> 2017).</a:t>
            </a:r>
          </a:p>
          <a:p>
            <a:pPr algn="just">
              <a:buNone/>
            </a:pPr>
            <a:r>
              <a:rPr lang="fr-CH" sz="1900" dirty="0" smtClean="0"/>
              <a:t>Ministère de l'Education Nationale (2015), </a:t>
            </a:r>
            <a:r>
              <a:rPr lang="fr-CH" sz="1900" i="1" dirty="0" smtClean="0"/>
              <a:t>Socle commun de connaissances, de compétences et de culture Bulletin Officiel</a:t>
            </a:r>
            <a:r>
              <a:rPr lang="fr-CH" sz="1900" dirty="0" smtClean="0"/>
              <a:t> n°17 du 23 avril 2015.</a:t>
            </a:r>
            <a:endParaRPr lang="fr-FR" sz="1900" dirty="0" smtClean="0"/>
          </a:p>
          <a:p>
            <a:pPr algn="just"/>
            <a:endParaRPr lang="fr-FR" sz="2000" dirty="0" smtClea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Bibliographie</a:t>
            </a:r>
            <a:endParaRPr lang="fr-FR" dirty="0"/>
          </a:p>
        </p:txBody>
      </p:sp>
      <p:sp>
        <p:nvSpPr>
          <p:cNvPr id="3" name="Espace réservé du contenu 2"/>
          <p:cNvSpPr>
            <a:spLocks noGrp="1"/>
          </p:cNvSpPr>
          <p:nvPr>
            <p:ph sz="quarter" idx="1"/>
          </p:nvPr>
        </p:nvSpPr>
        <p:spPr/>
        <p:txBody>
          <a:bodyPr>
            <a:normAutofit/>
          </a:bodyPr>
          <a:lstStyle/>
          <a:p>
            <a:pPr algn="just">
              <a:buNone/>
            </a:pPr>
            <a:r>
              <a:rPr lang="fr-FR" sz="1800" b="1" dirty="0" smtClean="0"/>
              <a:t>Références scientifiques</a:t>
            </a:r>
          </a:p>
          <a:p>
            <a:pPr algn="just"/>
            <a:r>
              <a:rPr lang="fr-FR" sz="1800" dirty="0" smtClean="0"/>
              <a:t>Abdallah-</a:t>
            </a:r>
            <a:r>
              <a:rPr lang="fr-FR" sz="1800" dirty="0" err="1" smtClean="0"/>
              <a:t>Pretceille</a:t>
            </a:r>
            <a:r>
              <a:rPr lang="fr-FR" sz="1800" dirty="0" smtClean="0"/>
              <a:t>, Martine, Porcher, Lois, (1996), </a:t>
            </a:r>
            <a:r>
              <a:rPr lang="fr-FR" sz="1800" i="1" dirty="0" smtClean="0"/>
              <a:t>Education et communication interculturelle</a:t>
            </a:r>
            <a:r>
              <a:rPr lang="fr-FR" sz="1800" dirty="0" smtClean="0"/>
              <a:t>, Paris, P.U.F</a:t>
            </a:r>
          </a:p>
          <a:p>
            <a:pPr algn="just"/>
            <a:r>
              <a:rPr lang="fr-FR" sz="1800" dirty="0" smtClean="0"/>
              <a:t>Bazin, Laurent, (2012), « De la prise de pouvoir à la prise de conscience: construction et déconstruction de l’idéologie coloniale dans l’œuvre illustrée de François Place », </a:t>
            </a:r>
            <a:r>
              <a:rPr lang="fr-FR" sz="1800" i="1" dirty="0" err="1" smtClean="0"/>
              <a:t>Strenæ</a:t>
            </a:r>
            <a:r>
              <a:rPr lang="fr-FR" sz="1800" dirty="0" smtClean="0"/>
              <a:t> [En ligne], 3 | 2012, mis en ligne le 15 février 2012, consulté le 24 avril 2018. URL : http://journals.openedition.org/strenae/530 ; DOI : 10.4000/</a:t>
            </a:r>
            <a:r>
              <a:rPr lang="fr-FR" sz="1800" dirty="0" err="1" smtClean="0"/>
              <a:t>strenae</a:t>
            </a:r>
            <a:r>
              <a:rPr lang="fr-FR" sz="1800" dirty="0" smtClean="0"/>
              <a:t>.530 </a:t>
            </a:r>
          </a:p>
          <a:p>
            <a:pPr algn="just"/>
            <a:r>
              <a:rPr lang="fr-CH" sz="1800" dirty="0" err="1" smtClean="0"/>
              <a:t>Bhabha</a:t>
            </a:r>
            <a:r>
              <a:rPr lang="fr-CH" sz="1800" dirty="0" smtClean="0"/>
              <a:t>, </a:t>
            </a:r>
            <a:r>
              <a:rPr lang="fr-CH" sz="1800" dirty="0" err="1" smtClean="0"/>
              <a:t>Homi</a:t>
            </a:r>
            <a:r>
              <a:rPr lang="fr-CH" sz="1800" dirty="0" smtClean="0"/>
              <a:t>. K. (2007), </a:t>
            </a:r>
            <a:r>
              <a:rPr lang="fr-CH" sz="1800" i="1" dirty="0" smtClean="0"/>
              <a:t>Les Lieux de la culture. Une théorie postcoloniale</a:t>
            </a:r>
            <a:r>
              <a:rPr lang="fr-CH" sz="1800" dirty="0" smtClean="0"/>
              <a:t>. Paris, Editions Payot &amp; Rivages</a:t>
            </a:r>
          </a:p>
          <a:p>
            <a:pPr algn="just"/>
            <a:r>
              <a:rPr lang="fr-CH" sz="1800" dirty="0" err="1" smtClean="0"/>
              <a:t>Cicurel</a:t>
            </a:r>
            <a:r>
              <a:rPr lang="fr-CH" sz="1800" dirty="0" smtClean="0"/>
              <a:t>, Françoise. (1991), « La lecture littéraire. Propositions pour une approche interactive », </a:t>
            </a:r>
            <a:r>
              <a:rPr lang="fr-CH" sz="1800" i="1" dirty="0" smtClean="0"/>
              <a:t>Les Cahiers de l’ADISFLE</a:t>
            </a:r>
            <a:r>
              <a:rPr lang="fr-CH" sz="1800" dirty="0" smtClean="0"/>
              <a:t> n°3 : « Les enseignements de la littérature », Actes des 7èmes rencontres de janvier, pp. 12-18.</a:t>
            </a:r>
            <a:endParaRPr lang="fr-FR" sz="1800" dirty="0" smtClean="0"/>
          </a:p>
          <a:p>
            <a:pPr algn="just"/>
            <a:r>
              <a:rPr lang="fr-FR" sz="1800" dirty="0" err="1" smtClean="0"/>
              <a:t>Dervin</a:t>
            </a:r>
            <a:r>
              <a:rPr lang="fr-FR" sz="1800" dirty="0" smtClean="0"/>
              <a:t>, Fred (2014), « Au-delà du nationalisme méthodologique : l’interculturel sans essentialisme », </a:t>
            </a:r>
            <a:r>
              <a:rPr lang="fr-FR" sz="1800" i="1" dirty="0" smtClean="0"/>
              <a:t>Raisons politiques</a:t>
            </a:r>
            <a:r>
              <a:rPr lang="fr-FR" sz="1800" dirty="0" smtClean="0"/>
              <a:t>, 2, n°54, p.121-132</a:t>
            </a:r>
          </a:p>
          <a:p>
            <a:r>
              <a:rPr lang="fr-CH" sz="1800" dirty="0" smtClean="0"/>
              <a:t>Duvignaud, Jean : </a:t>
            </a:r>
            <a:r>
              <a:rPr lang="fr-FR" sz="1800" dirty="0" smtClean="0"/>
              <a:t>« La contamination ». </a:t>
            </a:r>
            <a:r>
              <a:rPr lang="fr-FR" sz="1800" i="1" dirty="0" smtClean="0"/>
              <a:t>Internationale de l’imaginaire</a:t>
            </a:r>
            <a:r>
              <a:rPr lang="fr-FR" sz="1800" dirty="0" smtClean="0"/>
              <a:t>. nouvelle série n°1. Paris, Babel, 1994, pp. 11-18.</a:t>
            </a:r>
          </a:p>
          <a:p>
            <a:endParaRPr lang="fr-F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Bibliographie</a:t>
            </a:r>
            <a:endParaRPr lang="fr-FR" dirty="0"/>
          </a:p>
        </p:txBody>
      </p:sp>
      <p:sp>
        <p:nvSpPr>
          <p:cNvPr id="3" name="Espace réservé du contenu 2"/>
          <p:cNvSpPr>
            <a:spLocks noGrp="1"/>
          </p:cNvSpPr>
          <p:nvPr>
            <p:ph sz="quarter" idx="1"/>
          </p:nvPr>
        </p:nvSpPr>
        <p:spPr/>
        <p:txBody>
          <a:bodyPr>
            <a:normAutofit fontScale="55000" lnSpcReduction="20000"/>
          </a:bodyPr>
          <a:lstStyle/>
          <a:p>
            <a:r>
              <a:rPr lang="fr-CH" dirty="0" smtClean="0"/>
              <a:t>Glissant, Edouard, (2009), </a:t>
            </a:r>
            <a:r>
              <a:rPr lang="fr-CH" i="1" dirty="0" smtClean="0"/>
              <a:t>Philosophie de la relation</a:t>
            </a:r>
            <a:r>
              <a:rPr lang="fr-CH" dirty="0" smtClean="0"/>
              <a:t>. </a:t>
            </a:r>
            <a:r>
              <a:rPr lang="en-US" dirty="0" smtClean="0"/>
              <a:t>Paris, </a:t>
            </a:r>
            <a:r>
              <a:rPr lang="en-US" dirty="0" err="1" smtClean="0"/>
              <a:t>Gallimard</a:t>
            </a:r>
            <a:r>
              <a:rPr lang="en-US" dirty="0" smtClean="0"/>
              <a:t>.</a:t>
            </a:r>
          </a:p>
          <a:p>
            <a:r>
              <a:rPr lang="fr-FR" dirty="0" smtClean="0"/>
              <a:t>Glissant, Edouard, (2010) : </a:t>
            </a:r>
            <a:r>
              <a:rPr lang="fr-FR" i="1" dirty="0" smtClean="0"/>
              <a:t>L’imaginaire des langues. Entretiens avec Lise Gauvin (1991-2009).</a:t>
            </a:r>
            <a:r>
              <a:rPr lang="fr-FR" dirty="0" smtClean="0"/>
              <a:t> Paris, Gallimard.</a:t>
            </a:r>
          </a:p>
          <a:p>
            <a:r>
              <a:rPr lang="fr-FR" dirty="0" err="1" smtClean="0"/>
              <a:t>Husung</a:t>
            </a:r>
            <a:r>
              <a:rPr lang="fr-FR" dirty="0" smtClean="0"/>
              <a:t>, Kirsten  Jeannin, Magali , (2017)« La littérature au carrefour des compétences culturelles : pour une didactique de la </a:t>
            </a:r>
            <a:r>
              <a:rPr lang="fr-FR" dirty="0" err="1" smtClean="0"/>
              <a:t>transsubjectivité</a:t>
            </a:r>
            <a:r>
              <a:rPr lang="fr-FR" dirty="0" smtClean="0"/>
              <a:t> en FLS / FLE », revue en ligne </a:t>
            </a:r>
            <a:r>
              <a:rPr lang="fr-FR" i="1" dirty="0" err="1" smtClean="0"/>
              <a:t>Moderna</a:t>
            </a:r>
            <a:r>
              <a:rPr lang="fr-FR" i="1" dirty="0" smtClean="0"/>
              <a:t> </a:t>
            </a:r>
            <a:r>
              <a:rPr lang="fr-FR" i="1" dirty="0" err="1" smtClean="0"/>
              <a:t>Språk</a:t>
            </a:r>
            <a:r>
              <a:rPr lang="fr-FR" dirty="0" smtClean="0"/>
              <a:t>,  </a:t>
            </a:r>
            <a:r>
              <a:rPr lang="fr-FR" u="sng" dirty="0" smtClean="0">
                <a:hlinkClick r:id="rId2"/>
              </a:rPr>
              <a:t>http://ojs.ub.gu.se/ojs/index.php/modernasprak/article/view/3483</a:t>
            </a:r>
            <a:endParaRPr lang="fr-FR" dirty="0" smtClean="0"/>
          </a:p>
          <a:p>
            <a:r>
              <a:rPr lang="fr-CH" dirty="0" smtClean="0"/>
              <a:t>Jeannin, Magali (2017),</a:t>
            </a:r>
            <a:r>
              <a:rPr lang="fr-FR" dirty="0" smtClean="0"/>
              <a:t> « L’identité au risque de l’altérité : littérature et </a:t>
            </a:r>
            <a:r>
              <a:rPr lang="fr-FR" dirty="0" err="1" smtClean="0"/>
              <a:t>interculturation</a:t>
            </a:r>
            <a:r>
              <a:rPr lang="fr-FR" dirty="0" smtClean="0"/>
              <a:t> », in </a:t>
            </a:r>
            <a:r>
              <a:rPr lang="fr-FR" i="1" dirty="0" smtClean="0"/>
              <a:t>Le français aujourd’hui</a:t>
            </a:r>
            <a:r>
              <a:rPr lang="fr-FR" dirty="0" smtClean="0"/>
              <a:t>, Littérature et valeurs, n°197, p. 51-60.</a:t>
            </a:r>
            <a:endParaRPr lang="fr-CH" dirty="0" smtClean="0"/>
          </a:p>
          <a:p>
            <a:r>
              <a:rPr lang="fr-CH" dirty="0" err="1" smtClean="0"/>
              <a:t>Lacelle</a:t>
            </a:r>
            <a:r>
              <a:rPr lang="fr-CH" dirty="0" smtClean="0"/>
              <a:t> Nathalie., Langlade Gérard, (2007), « Former des lecteurs / spectateurs par la lecture subjective des œuvres », in </a:t>
            </a:r>
            <a:r>
              <a:rPr lang="fr-CH" dirty="0" err="1" smtClean="0"/>
              <a:t>Dufays</a:t>
            </a:r>
            <a:r>
              <a:rPr lang="fr-CH" dirty="0" smtClean="0"/>
              <a:t> J.-L. (éd.), </a:t>
            </a:r>
            <a:r>
              <a:rPr lang="fr-CH" i="1" dirty="0" smtClean="0"/>
              <a:t>Enseigner et apprendre la littérature aujourd’hui, pour quoi faire ? Sens, utilité, évaluation</a:t>
            </a:r>
            <a:r>
              <a:rPr lang="fr-CH" dirty="0" smtClean="0"/>
              <a:t>. Bruxelles : UCL, pp.55-64.</a:t>
            </a:r>
            <a:endParaRPr lang="fr-FR" dirty="0" smtClean="0"/>
          </a:p>
          <a:p>
            <a:r>
              <a:rPr lang="fr-CH" dirty="0" err="1" smtClean="0"/>
              <a:t>Laplantine</a:t>
            </a:r>
            <a:r>
              <a:rPr lang="fr-CH" dirty="0" smtClean="0"/>
              <a:t>, François, (1989),  </a:t>
            </a:r>
            <a:r>
              <a:rPr lang="fr-CH" i="1" dirty="0" smtClean="0"/>
              <a:t>L’Anthropologie</a:t>
            </a:r>
            <a:r>
              <a:rPr lang="fr-CH" dirty="0" smtClean="0"/>
              <a:t>. Paris, Petite bibliothèque Payot.</a:t>
            </a:r>
            <a:endParaRPr lang="fr-FR" dirty="0" smtClean="0"/>
          </a:p>
          <a:p>
            <a:r>
              <a:rPr lang="fr-CH" dirty="0" err="1" smtClean="0"/>
              <a:t>Laplantine</a:t>
            </a:r>
            <a:r>
              <a:rPr lang="fr-CH" dirty="0" smtClean="0"/>
              <a:t>, François, (1999), </a:t>
            </a:r>
            <a:r>
              <a:rPr lang="fr-CH" i="1" dirty="0" smtClean="0"/>
              <a:t>Je, nous et les autres</a:t>
            </a:r>
            <a:r>
              <a:rPr lang="fr-CH" dirty="0" smtClean="0"/>
              <a:t>, Paris, Le Pommier.</a:t>
            </a:r>
            <a:endParaRPr lang="fr-FR" dirty="0" smtClean="0"/>
          </a:p>
          <a:p>
            <a:r>
              <a:rPr lang="fr-CH" dirty="0" smtClean="0"/>
              <a:t>Levinas, Emmanuel. (1983), </a:t>
            </a:r>
            <a:r>
              <a:rPr lang="fr-CH" i="1" dirty="0" smtClean="0"/>
              <a:t>Le temps et l’autre</a:t>
            </a:r>
            <a:r>
              <a:rPr lang="fr-CH" dirty="0" smtClean="0"/>
              <a:t>. Paris, Presses universitaires de France.</a:t>
            </a:r>
          </a:p>
          <a:p>
            <a:r>
              <a:rPr lang="fr-CH" dirty="0" err="1" smtClean="0"/>
              <a:t>Lüdi</a:t>
            </a:r>
            <a:r>
              <a:rPr lang="fr-CH" dirty="0" smtClean="0"/>
              <a:t>, G., Munch, B., Gauthier, C. (1994), </a:t>
            </a:r>
            <a:r>
              <a:rPr lang="fr-FR" dirty="0" smtClean="0"/>
              <a:t>« Vers un enseignement pluriel de la civilisation en français langue étrangère », in Coste, Daniel. </a:t>
            </a:r>
            <a:r>
              <a:rPr lang="fr-FR" i="1" dirty="0" smtClean="0"/>
              <a:t>et al.</a:t>
            </a:r>
            <a:r>
              <a:rPr lang="fr-FR" dirty="0" smtClean="0"/>
              <a:t>, </a:t>
            </a:r>
            <a:r>
              <a:rPr lang="fr-FR" i="1" dirty="0" smtClean="0"/>
              <a:t>Vingt ans dans l’évolution de la didactique des langues</a:t>
            </a:r>
            <a:r>
              <a:rPr lang="fr-FR" dirty="0" smtClean="0"/>
              <a:t> </a:t>
            </a:r>
            <a:r>
              <a:rPr lang="fr-FR" i="1" dirty="0" smtClean="0"/>
              <a:t>(1968-1988)</a:t>
            </a:r>
            <a:r>
              <a:rPr lang="fr-FR" dirty="0" smtClean="0"/>
              <a:t>, Paris, Hatier/Didier, CREDIF-LAL, pp. 100-116.</a:t>
            </a:r>
          </a:p>
          <a:p>
            <a:r>
              <a:rPr lang="fr-FR" cap="all" dirty="0" err="1" smtClean="0"/>
              <a:t>R</a:t>
            </a:r>
            <a:r>
              <a:rPr lang="fr-FR" dirty="0" err="1" smtClean="0"/>
              <a:t>icoeur</a:t>
            </a:r>
            <a:r>
              <a:rPr lang="fr-FR" dirty="0" smtClean="0"/>
              <a:t>, Paul (1990), </a:t>
            </a:r>
            <a:r>
              <a:rPr lang="fr-FR" i="1" dirty="0" smtClean="0"/>
              <a:t>Soi-même comme un autre</a:t>
            </a:r>
            <a:r>
              <a:rPr lang="fr-FR" dirty="0" smtClean="0"/>
              <a:t>, Paris, Seuil.</a:t>
            </a:r>
          </a:p>
          <a:p>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Introduction : des prescriptions au concept</a:t>
            </a:r>
            <a:endParaRPr lang="fr-FR" sz="2400" b="1" dirty="0"/>
          </a:p>
        </p:txBody>
      </p:sp>
      <p:sp>
        <p:nvSpPr>
          <p:cNvPr id="3" name="Espace réservé du contenu 2"/>
          <p:cNvSpPr>
            <a:spLocks noGrp="1"/>
          </p:cNvSpPr>
          <p:nvPr>
            <p:ph sz="quarter" idx="1"/>
          </p:nvPr>
        </p:nvSpPr>
        <p:spPr/>
        <p:txBody>
          <a:bodyPr>
            <a:normAutofit/>
          </a:bodyPr>
          <a:lstStyle/>
          <a:p>
            <a:pPr>
              <a:buFont typeface="Wingdings" pitchFamily="2" charset="2"/>
              <a:buChar char="Ø"/>
            </a:pPr>
            <a:r>
              <a:rPr lang="fr-FR" dirty="0" smtClean="0"/>
              <a:t>Qu’est-ce que l’altérité (Levinas et </a:t>
            </a:r>
            <a:r>
              <a:rPr lang="fr-FR" dirty="0" err="1" smtClean="0"/>
              <a:t>Ricoeur</a:t>
            </a:r>
            <a:r>
              <a:rPr lang="fr-FR" dirty="0" smtClean="0"/>
              <a:t>) : </a:t>
            </a:r>
          </a:p>
          <a:p>
            <a:pPr>
              <a:buFont typeface="Wingdings" pitchFamily="2" charset="2"/>
              <a:buChar char="ü"/>
            </a:pPr>
            <a:r>
              <a:rPr lang="fr-FR" dirty="0" smtClean="0"/>
              <a:t>Reconnaître autrui conjointement semblable et différent</a:t>
            </a:r>
          </a:p>
          <a:p>
            <a:pPr>
              <a:buFont typeface="Wingdings" pitchFamily="2" charset="2"/>
              <a:buChar char="ü"/>
            </a:pPr>
            <a:r>
              <a:rPr lang="fr-FR" dirty="0" smtClean="0"/>
              <a:t>Expérimenter (par l’interaction) cette similitude/dissimilitude</a:t>
            </a:r>
          </a:p>
          <a:p>
            <a:pPr>
              <a:buFont typeface="Wingdings" pitchFamily="2" charset="2"/>
              <a:buChar char="ü"/>
            </a:pPr>
            <a:r>
              <a:rPr lang="fr-FR" dirty="0" smtClean="0"/>
              <a:t>Reconnaître et expérimenter cette tension du même et du différent en soi : « je est un autre »</a:t>
            </a:r>
          </a:p>
          <a:p>
            <a:pPr>
              <a:buFont typeface="Wingdings" pitchFamily="2" charset="2"/>
              <a:buChar char="ü"/>
            </a:pPr>
            <a:r>
              <a:rPr lang="fr-FR" dirty="0" smtClean="0"/>
              <a:t>Dialectique du même et du différent à la fois dans notre relation à l’autre et en nous-mêmes</a:t>
            </a:r>
            <a:endParaRPr lang="fr-F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Introduction : du concept à la pratique</a:t>
            </a:r>
            <a:endParaRPr lang="fr-FR" sz="2400" b="1" dirty="0"/>
          </a:p>
        </p:txBody>
      </p:sp>
      <p:sp>
        <p:nvSpPr>
          <p:cNvPr id="3" name="Espace réservé du contenu 2"/>
          <p:cNvSpPr>
            <a:spLocks noGrp="1"/>
          </p:cNvSpPr>
          <p:nvPr>
            <p:ph sz="quarter" idx="1"/>
          </p:nvPr>
        </p:nvSpPr>
        <p:spPr/>
        <p:txBody>
          <a:bodyPr>
            <a:normAutofit/>
          </a:bodyPr>
          <a:lstStyle/>
          <a:p>
            <a:pPr>
              <a:buFont typeface="Wingdings" pitchFamily="2" charset="2"/>
              <a:buChar char="Ø"/>
            </a:pPr>
            <a:r>
              <a:rPr lang="fr-FR" dirty="0" smtClean="0"/>
              <a:t>Du point de vue de l’enseignant : </a:t>
            </a:r>
          </a:p>
          <a:p>
            <a:pPr>
              <a:buFont typeface="Wingdings" pitchFamily="2" charset="2"/>
              <a:buChar char="ü"/>
            </a:pPr>
            <a:r>
              <a:rPr lang="fr-FR" dirty="0" smtClean="0"/>
              <a:t>Ouvrir à la diversité des cultures en dépassant la « diversité de façade » (</a:t>
            </a:r>
            <a:r>
              <a:rPr lang="fr-FR" dirty="0" err="1" smtClean="0"/>
              <a:t>Dervin</a:t>
            </a:r>
            <a:r>
              <a:rPr lang="fr-FR" dirty="0" smtClean="0"/>
              <a:t>, 2014) : celle qui ne s’intéresse qu’aux différences et essentialise les cultures</a:t>
            </a:r>
          </a:p>
          <a:p>
            <a:pPr>
              <a:buFont typeface="Wingdings" pitchFamily="2" charset="2"/>
              <a:buChar char="ü"/>
            </a:pPr>
            <a:r>
              <a:rPr lang="fr-FR" dirty="0" smtClean="0"/>
              <a:t>Ouvrir à l’altérité (le même et le différent) en questionnant l’identité culturelle (celle de « la France » et celle des élèves) : par rebond interroger les stéréotypes culturels, le patrimoine, et ouvrir à la pluralité des identités francophones</a:t>
            </a:r>
          </a:p>
          <a:p>
            <a:pPr>
              <a:buFont typeface="Wingdings" pitchFamily="2" charset="2"/>
              <a:buChar char="ü"/>
            </a:pPr>
            <a:endParaRPr lang="fr-F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Introduction : la question cruciale de l’identité</a:t>
            </a:r>
            <a:endParaRPr lang="fr-FR" sz="2400" b="1" dirty="0"/>
          </a:p>
        </p:txBody>
      </p:sp>
      <p:sp>
        <p:nvSpPr>
          <p:cNvPr id="3" name="Espace réservé du contenu 2"/>
          <p:cNvSpPr>
            <a:spLocks noGrp="1"/>
          </p:cNvSpPr>
          <p:nvPr>
            <p:ph sz="quarter" idx="1"/>
          </p:nvPr>
        </p:nvSpPr>
        <p:spPr/>
        <p:txBody>
          <a:bodyPr>
            <a:normAutofit fontScale="85000" lnSpcReduction="10000"/>
          </a:bodyPr>
          <a:lstStyle/>
          <a:p>
            <a:pPr>
              <a:buFont typeface="Wingdings" pitchFamily="2" charset="2"/>
              <a:buChar char="Ø"/>
            </a:pPr>
            <a:r>
              <a:rPr lang="fr-FR" dirty="0" smtClean="0"/>
              <a:t>En effet, pas de « pureté » de l’identité ou de la culture</a:t>
            </a:r>
          </a:p>
          <a:p>
            <a:pPr>
              <a:buFont typeface="Wingdings" pitchFamily="2" charset="2"/>
              <a:buChar char="ü"/>
            </a:pPr>
            <a:r>
              <a:rPr lang="fr-FR" dirty="0" smtClean="0"/>
              <a:t>François </a:t>
            </a:r>
            <a:r>
              <a:rPr lang="fr-FR" dirty="0" err="1" smtClean="0"/>
              <a:t>Laplantine</a:t>
            </a:r>
            <a:r>
              <a:rPr lang="fr-FR" dirty="0" smtClean="0"/>
              <a:t> (1987, 1999): identité et cultures fondamentalement« dynamiques », en mouvement et interaction perpétuels</a:t>
            </a:r>
          </a:p>
          <a:p>
            <a:pPr>
              <a:buFont typeface="Wingdings" pitchFamily="2" charset="2"/>
              <a:buChar char="ü"/>
            </a:pPr>
            <a:r>
              <a:rPr lang="fr-FR" dirty="0" smtClean="0"/>
              <a:t>Edouard Glissant et « l’identité-relation » (2009, 62), refus des assignations identitaires qui conduit à la « pensée de l’errance », qui est la pensée de « l’ambiguïté » et de la « non certitude » (2010, 37-38)</a:t>
            </a:r>
          </a:p>
          <a:p>
            <a:pPr>
              <a:buFont typeface="Wingdings" pitchFamily="2" charset="2"/>
              <a:buChar char="ü"/>
            </a:pPr>
            <a:r>
              <a:rPr lang="fr-FR" dirty="0" err="1" smtClean="0"/>
              <a:t>Homi</a:t>
            </a:r>
            <a:r>
              <a:rPr lang="fr-FR" dirty="0" smtClean="0"/>
              <a:t> </a:t>
            </a:r>
            <a:r>
              <a:rPr lang="fr-FR" dirty="0" err="1" smtClean="0"/>
              <a:t>Bhaba</a:t>
            </a:r>
            <a:r>
              <a:rPr lang="fr-FR" dirty="0" smtClean="0"/>
              <a:t> (2007) et le concept « d’hybridité »; conteste la « pureté » des formes culturelles et y oppose la permanence de déplacements symboliques, créant au sein des cultures et des individus des « espaces  interstitiels » (p. 30), qui sont les lieux effectifs d’élaboration de l’identité.</a:t>
            </a:r>
          </a:p>
          <a:p>
            <a:pPr>
              <a:buFont typeface="Wingdings" pitchFamily="2" charset="2"/>
              <a:buChar char="ü"/>
            </a:pPr>
            <a:endParaRPr lang="fr-FR" dirty="0" smtClean="0"/>
          </a:p>
          <a:p>
            <a:pPr>
              <a:buFont typeface="Wingdings" pitchFamily="2" charset="2"/>
              <a:buChar char="ü"/>
            </a:pPr>
            <a:endParaRPr lang="fr-F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Introduction : la place de choix de la littérature</a:t>
            </a:r>
            <a:endParaRPr lang="fr-FR" sz="2400" b="1" dirty="0"/>
          </a:p>
        </p:txBody>
      </p:sp>
      <p:sp>
        <p:nvSpPr>
          <p:cNvPr id="3" name="Espace réservé du contenu 2"/>
          <p:cNvSpPr>
            <a:spLocks noGrp="1"/>
          </p:cNvSpPr>
          <p:nvPr>
            <p:ph sz="quarter" idx="1"/>
          </p:nvPr>
        </p:nvSpPr>
        <p:spPr/>
        <p:txBody>
          <a:bodyPr>
            <a:normAutofit fontScale="85000" lnSpcReduction="20000"/>
          </a:bodyPr>
          <a:lstStyle/>
          <a:p>
            <a:pPr>
              <a:buFont typeface="Wingdings" pitchFamily="2" charset="2"/>
              <a:buChar char="Ø"/>
            </a:pPr>
            <a:r>
              <a:rPr lang="fr-FR" b="1" dirty="0" smtClean="0"/>
              <a:t>Pourquoi la littérature au service de cette éducation interculturelle ? (</a:t>
            </a:r>
            <a:r>
              <a:rPr lang="fr-FR" b="1" dirty="0" smtClean="0"/>
              <a:t>Abdallah-</a:t>
            </a:r>
            <a:r>
              <a:rPr lang="fr-FR" b="1" dirty="0" err="1" smtClean="0"/>
              <a:t>Pretceille</a:t>
            </a:r>
            <a:r>
              <a:rPr lang="fr-FR" b="1" dirty="0" smtClean="0"/>
              <a:t>, Porcher, 1996)</a:t>
            </a:r>
          </a:p>
          <a:p>
            <a:pPr>
              <a:buFont typeface="Wingdings" pitchFamily="2" charset="2"/>
              <a:buChar char="ü"/>
            </a:pPr>
            <a:r>
              <a:rPr lang="fr-FR" dirty="0" smtClean="0"/>
              <a:t>émane d’une collectivité culturelle déterminée –voire en constitue un élément patrimonial– tout en présentant un point de vue subjectif et singulier sur cette culture même (= expérience de l’altérité en acte)</a:t>
            </a:r>
          </a:p>
          <a:p>
            <a:pPr>
              <a:buNone/>
            </a:pPr>
            <a:r>
              <a:rPr lang="fr-FR" dirty="0" smtClean="0"/>
              <a:t>= un support de développement d’une « capacité conjointe de décentrement et de retour sur sa propre culture » (</a:t>
            </a:r>
            <a:r>
              <a:rPr lang="fr-FR" dirty="0" err="1" smtClean="0"/>
              <a:t>Lüdi</a:t>
            </a:r>
            <a:r>
              <a:rPr lang="fr-FR" dirty="0" smtClean="0"/>
              <a:t>, Munch et Gauthier 1994,  p. 106)</a:t>
            </a:r>
          </a:p>
          <a:p>
            <a:pPr>
              <a:buFont typeface="Wingdings" pitchFamily="2" charset="2"/>
              <a:buChar char="ü"/>
            </a:pPr>
            <a:r>
              <a:rPr lang="fr-FR" dirty="0" smtClean="0"/>
              <a:t>François </a:t>
            </a:r>
            <a:r>
              <a:rPr lang="fr-FR" dirty="0" err="1" smtClean="0"/>
              <a:t>Laplantine</a:t>
            </a:r>
            <a:r>
              <a:rPr lang="fr-FR" dirty="0" smtClean="0"/>
              <a:t> rappelle que la littérature est fondamentalement </a:t>
            </a:r>
            <a:r>
              <a:rPr lang="fr-FR" dirty="0" smtClean="0"/>
              <a:t>mise </a:t>
            </a:r>
            <a:r>
              <a:rPr lang="fr-FR" dirty="0" smtClean="0"/>
              <a:t>en langage de l’impossibilité de figer l’identité : « le caractère fragile et provisoire de ce que l’on ne peut plus appeler « identité », </a:t>
            </a:r>
            <a:r>
              <a:rPr lang="fr-FR" dirty="0" smtClean="0"/>
              <a:t>(</a:t>
            </a:r>
            <a:r>
              <a:rPr lang="fr-FR" dirty="0" smtClean="0"/>
              <a:t>1999, p. 86)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de l’intervention</a:t>
            </a:r>
            <a:endParaRPr lang="fr-FR" dirty="0"/>
          </a:p>
        </p:txBody>
      </p:sp>
      <p:sp>
        <p:nvSpPr>
          <p:cNvPr id="3" name="Espace réservé du contenu 2"/>
          <p:cNvSpPr>
            <a:spLocks noGrp="1"/>
          </p:cNvSpPr>
          <p:nvPr>
            <p:ph sz="quarter" idx="1"/>
          </p:nvPr>
        </p:nvSpPr>
        <p:spPr/>
        <p:txBody>
          <a:bodyPr/>
          <a:lstStyle/>
          <a:p>
            <a:r>
              <a:rPr lang="fr-FR" dirty="0" smtClean="0"/>
              <a:t>1. Présentation de la démarche : une didactique de la littérature pour le développement de compétences interculturelles</a:t>
            </a:r>
          </a:p>
          <a:p>
            <a:r>
              <a:rPr lang="fr-FR" dirty="0" smtClean="0"/>
              <a:t>2. Adaptation de la démarche à la maternelle</a:t>
            </a:r>
          </a:p>
          <a:p>
            <a:r>
              <a:rPr lang="fr-FR" dirty="0" smtClean="0"/>
              <a:t>3. Quelle mise en œuvre aux cycles 2 et 3 ?</a:t>
            </a:r>
          </a:p>
          <a:p>
            <a:r>
              <a:rPr lang="fr-FR" dirty="0" smtClean="0"/>
              <a:t>4. Complexification au fil du secondaire et intégration du concept de francophonie</a:t>
            </a:r>
            <a:endParaRPr lang="fr-FR" dirty="0"/>
          </a:p>
        </p:txBody>
      </p:sp>
    </p:spTree>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2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Calibri"/>
        <a:ea typeface="Microsoft YaHei"/>
        <a:cs typeface=""/>
      </a:majorFont>
      <a:minorFont>
        <a:latin typeface="Constantia"/>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fr-FR"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fr-FR"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Calibri"/>
        <a:ea typeface="Microsoft YaHei"/>
        <a:cs typeface=""/>
      </a:majorFont>
      <a:minorFont>
        <a:latin typeface="Constantia"/>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fr-FR"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fr-FR"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ivique">
  <a:themeElements>
    <a:clrScheme name="Civique">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que">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que">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18606</TotalTime>
  <Words>2033</Words>
  <Application>Microsoft Office PowerPoint</Application>
  <PresentationFormat>Personnalisé</PresentationFormat>
  <Paragraphs>227</Paragraphs>
  <Slides>43</Slides>
  <Notes>7</Notes>
  <HiddenSlides>0</HiddenSlides>
  <MMClips>0</MMClips>
  <ScaleCrop>false</ScaleCrop>
  <HeadingPairs>
    <vt:vector size="4" baseType="variant">
      <vt:variant>
        <vt:lpstr>Thème</vt:lpstr>
      </vt:variant>
      <vt:variant>
        <vt:i4>3</vt:i4>
      </vt:variant>
      <vt:variant>
        <vt:lpstr>Titres des diapositives</vt:lpstr>
      </vt:variant>
      <vt:variant>
        <vt:i4>43</vt:i4>
      </vt:variant>
    </vt:vector>
  </HeadingPairs>
  <TitlesOfParts>
    <vt:vector size="46" baseType="lpstr">
      <vt:lpstr>2_Thème Office</vt:lpstr>
      <vt:lpstr>3_Thème Office</vt:lpstr>
      <vt:lpstr>Civique</vt:lpstr>
      <vt:lpstr>Diapositive 1</vt:lpstr>
      <vt:lpstr>Introduction : enjeux de la didactique de l’interculturel du primaire au secondaire</vt:lpstr>
      <vt:lpstr>Introduction</vt:lpstr>
      <vt:lpstr>Introduction</vt:lpstr>
      <vt:lpstr>Introduction : des prescriptions au concept</vt:lpstr>
      <vt:lpstr>Introduction : du concept à la pratique</vt:lpstr>
      <vt:lpstr>Introduction : la question cruciale de l’identité</vt:lpstr>
      <vt:lpstr>Introduction : la place de choix de la littérature</vt:lpstr>
      <vt:lpstr>Plan de l’intervention</vt:lpstr>
      <vt:lpstr>1. Présentation de la démarche : une didactique de la littérature pour le développement de compétences interculturelles</vt:lpstr>
      <vt:lpstr>1. Présentation de la démarche : une didactique de la littérature pour le développement de compétences interculturelles</vt:lpstr>
      <vt:lpstr>1. Présentation de la démarche : une didactique de la littérature pour le développement de compétences interculturelles</vt:lpstr>
      <vt:lpstr>1. Présentation de la démarche : une didactique de la littérature pour le développement de compétences interculturelles</vt:lpstr>
      <vt:lpstr>2. Adaptation de la démarche à la maternelle</vt:lpstr>
      <vt:lpstr>2. Adaptation de la démarche à la maternelle</vt:lpstr>
      <vt:lpstr>2. Adaptation de la démarche à la maternelle</vt:lpstr>
      <vt:lpstr>2. Adaptation de la démarche à la maternelle</vt:lpstr>
      <vt:lpstr>Approche réductrice</vt:lpstr>
      <vt:lpstr>Focus</vt:lpstr>
      <vt:lpstr>2. Adaptation de la démarche à la maternelle</vt:lpstr>
      <vt:lpstr>2. Adaptation de la démarche à la maternelle</vt:lpstr>
      <vt:lpstr>3. Quelles mises en œuvre aux cycles 2 et 3 ?</vt:lpstr>
      <vt:lpstr>3.1 Cycle 2 : L’autre bout du monde</vt:lpstr>
      <vt:lpstr>3.1 Cycle 2 : L’autre bout du monde</vt:lpstr>
      <vt:lpstr>3.1 Cycle 2 : L’autre bout du monde</vt:lpstr>
      <vt:lpstr>3.1 Cycle 2 : L’autre bout du monde</vt:lpstr>
      <vt:lpstr>3.2 cycle 3 : la « contamination » culturelle</vt:lpstr>
      <vt:lpstr>Gradation dans l’interculturel</vt:lpstr>
      <vt:lpstr>Interculturalité plurielle</vt:lpstr>
      <vt:lpstr>D’Hokusaï à Klimt </vt:lpstr>
      <vt:lpstr>4. Complexification au fil du secondaire et intégration du concept de francophonie</vt:lpstr>
      <vt:lpstr>4.1 François Place et L’Atlas des géographes d’Orbae</vt:lpstr>
      <vt:lpstr>La Montagne d’Esmeralda</vt:lpstr>
      <vt:lpstr>Le récit d’Itilalmatulac</vt:lpstr>
      <vt:lpstr>4.2 Approches francophones</vt:lpstr>
      <vt:lpstr>4.2 Azouz Begag, Le gone du Chaâba</vt:lpstr>
      <vt:lpstr>4.2 Azouz Begag, Le gone du Chaâba</vt:lpstr>
      <vt:lpstr>4.3 Eric-Emmanuel Schmitt, Monsieur Ibrahim et les Fleurs du Coran</vt:lpstr>
      <vt:lpstr>4.3 Eric-Emmanuel Schmitt, Monsieur Ibrahim et les Fleurs du Coran</vt:lpstr>
      <vt:lpstr>Conclusion</vt:lpstr>
      <vt:lpstr>Bibliographie</vt:lpstr>
      <vt:lpstr>Bibliographie</vt:lpstr>
      <vt:lpstr>Bibliographie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dc:creator>
  <cp:lastModifiedBy>jeannin</cp:lastModifiedBy>
  <cp:revision>257</cp:revision>
  <cp:lastPrinted>1601-01-01T00:00:00Z</cp:lastPrinted>
  <dcterms:created xsi:type="dcterms:W3CDTF">2016-02-22T10:21:59Z</dcterms:created>
  <dcterms:modified xsi:type="dcterms:W3CDTF">2018-04-25T11:40:57Z</dcterms:modified>
</cp:coreProperties>
</file>