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EDD2"/>
          </a:solidFill>
        </a:fill>
      </a:tcStyle>
    </a:wholeTbl>
    <a:band2H>
      <a:tcTxStyle b="def" i="def"/>
      <a:tcStyle>
        <a:tcBdr/>
        <a:fill>
          <a:solidFill>
            <a:srgbClr val="EEF6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E0F0"/>
          </a:solidFill>
        </a:fill>
      </a:tcStyle>
    </a:wholeTbl>
    <a:band2H>
      <a:tcTxStyle b="def" i="def"/>
      <a:tcStyle>
        <a:tcBdr/>
        <a:fill>
          <a:solidFill>
            <a:srgbClr val="EAF0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DDAD1"/>
          </a:solidFill>
        </a:fill>
      </a:tcStyle>
    </a:wholeTbl>
    <a:band2H>
      <a:tcTxStyle b="def" i="def"/>
      <a:tcStyle>
        <a:tcBdr/>
        <a:fill>
          <a:solidFill>
            <a:srgbClr val="FEED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4" name="Shape 17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1pPr>
    <a:lvl2pPr indent="2286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2pPr>
    <a:lvl3pPr indent="4572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3pPr>
    <a:lvl4pPr indent="6858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4pPr>
    <a:lvl5pPr indent="9144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5pPr>
    <a:lvl6pPr indent="11430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6pPr>
    <a:lvl7pPr indent="13716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7pPr>
    <a:lvl8pPr indent="16002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8pPr>
    <a:lvl9pPr indent="18288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88825" cy="6856215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le Text"/>
          <p:cNvSpPr txBox="1"/>
          <p:nvPr>
            <p:ph type="title"/>
          </p:nvPr>
        </p:nvSpPr>
        <p:spPr>
          <a:xfrm>
            <a:off x="3962398" y="1964266"/>
            <a:ext cx="7197727" cy="2421465"/>
          </a:xfrm>
          <a:prstGeom prst="rect">
            <a:avLst/>
          </a:prstGeom>
        </p:spPr>
        <p:txBody>
          <a:bodyPr anchor="b"/>
          <a:lstStyle>
            <a:lvl1pPr algn="r"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3962398" y="4385731"/>
            <a:ext cx="7197727" cy="1405468"/>
          </a:xfrm>
          <a:prstGeom prst="rect">
            <a:avLst/>
          </a:prstGeom>
        </p:spPr>
        <p:txBody>
          <a:bodyPr anchor="t"/>
          <a:lstStyle>
            <a:lvl1pPr marL="0" indent="0" algn="r">
              <a:buClrTx/>
              <a:buSzTx/>
              <a:buFontTx/>
              <a:buNone/>
              <a:defRPr cap="all"/>
            </a:lvl1pPr>
            <a:lvl2pPr marL="0" indent="457200" algn="r">
              <a:buClrTx/>
              <a:buSzTx/>
              <a:buFontTx/>
              <a:buNone/>
              <a:defRPr cap="all"/>
            </a:lvl2pPr>
            <a:lvl3pPr marL="0" indent="914400" algn="r">
              <a:buClrTx/>
              <a:buSzTx/>
              <a:buFontTx/>
              <a:buNone/>
              <a:defRPr cap="all"/>
            </a:lvl3pPr>
            <a:lvl4pPr marL="0" indent="1371600" algn="r">
              <a:buClrTx/>
              <a:buSzTx/>
              <a:buFontTx/>
              <a:buNone/>
              <a:defRPr cap="all"/>
            </a:lvl4pPr>
            <a:lvl5pPr marL="0" indent="1828800" algn="r">
              <a:buClrTx/>
              <a:buSzTx/>
              <a:buFontTx/>
              <a:buNone/>
              <a:defRPr cap="all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xfrm>
            <a:off x="10922783" y="5943917"/>
            <a:ext cx="237343" cy="2311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Text"/>
          <p:cNvSpPr txBox="1"/>
          <p:nvPr>
            <p:ph type="title"/>
          </p:nvPr>
        </p:nvSpPr>
        <p:spPr>
          <a:xfrm>
            <a:off x="685800" y="4732864"/>
            <a:ext cx="10131428" cy="566739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95" name="Picture Placeholder 2"/>
          <p:cNvSpPr/>
          <p:nvPr>
            <p:ph type="pic" sz="half" idx="13"/>
          </p:nvPr>
        </p:nvSpPr>
        <p:spPr>
          <a:xfrm>
            <a:off x="1371599" y="932112"/>
            <a:ext cx="8759829" cy="3164976"/>
          </a:xfrm>
          <a:prstGeom prst="rect">
            <a:avLst/>
          </a:prstGeom>
          <a:ln w="50800" cap="sq">
            <a:solidFill>
              <a:srgbClr val="FFFFFF">
                <a:alpha val="50000"/>
              </a:srgbClr>
            </a:solidFill>
            <a:miter lim="800000"/>
          </a:ln>
          <a:effectLst>
            <a:outerShdw sx="100000" sy="100000" kx="0" ky="0" algn="b" rotWithShape="0" blurRad="254000" dist="0" dir="0">
              <a:srgbClr val="000000">
                <a:alpha val="43000"/>
              </a:srgbClr>
            </a:outerShdw>
          </a:effectLst>
        </p:spPr>
        <p:txBody>
          <a:bodyPr lIns="91439" rIns="91439" anchor="t">
            <a:noAutofit/>
          </a:bodyPr>
          <a:lstStyle/>
          <a:p>
            <a:pPr/>
          </a:p>
        </p:txBody>
      </p:sp>
      <p:sp>
        <p:nvSpPr>
          <p:cNvPr id="96" name="Body Level One…"/>
          <p:cNvSpPr txBox="1"/>
          <p:nvPr>
            <p:ph type="body" sz="quarter" idx="1"/>
          </p:nvPr>
        </p:nvSpPr>
        <p:spPr>
          <a:xfrm>
            <a:off x="685800" y="5299602"/>
            <a:ext cx="10131428" cy="493713"/>
          </a:xfrm>
          <a:prstGeom prst="rect">
            <a:avLst/>
          </a:prstGeom>
        </p:spPr>
        <p:txBody>
          <a:bodyPr anchor="t"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Text"/>
          <p:cNvSpPr txBox="1"/>
          <p:nvPr>
            <p:ph type="title"/>
          </p:nvPr>
        </p:nvSpPr>
        <p:spPr>
          <a:xfrm>
            <a:off x="685801" y="609601"/>
            <a:ext cx="10131428" cy="3124200"/>
          </a:xfrm>
          <a:prstGeom prst="rect">
            <a:avLst/>
          </a:prstGeom>
        </p:spPr>
        <p:txBody>
          <a:bodyPr/>
          <a:lstStyle>
            <a:lvl1pPr>
              <a:defRPr cap="none" sz="3200"/>
            </a:lvl1pPr>
          </a:lstStyle>
          <a:p>
            <a:pPr/>
            <a:r>
              <a:t>Title Text</a:t>
            </a:r>
          </a:p>
        </p:txBody>
      </p:sp>
      <p:sp>
        <p:nvSpPr>
          <p:cNvPr id="105" name="Body Level One…"/>
          <p:cNvSpPr txBox="1"/>
          <p:nvPr>
            <p:ph type="body" sz="quarter" idx="1"/>
          </p:nvPr>
        </p:nvSpPr>
        <p:spPr>
          <a:xfrm>
            <a:off x="685800" y="4343400"/>
            <a:ext cx="10131429" cy="14478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Box 12"/>
          <p:cNvSpPr txBox="1"/>
          <p:nvPr/>
        </p:nvSpPr>
        <p:spPr>
          <a:xfrm>
            <a:off x="10237867" y="2399317"/>
            <a:ext cx="609601" cy="127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14" name="TextBox 13"/>
          <p:cNvSpPr txBox="1"/>
          <p:nvPr/>
        </p:nvSpPr>
        <p:spPr>
          <a:xfrm>
            <a:off x="488274" y="479454"/>
            <a:ext cx="609601" cy="127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15" name="Title Text"/>
          <p:cNvSpPr txBox="1"/>
          <p:nvPr>
            <p:ph type="title"/>
          </p:nvPr>
        </p:nvSpPr>
        <p:spPr>
          <a:xfrm>
            <a:off x="992266" y="609601"/>
            <a:ext cx="9550401" cy="2743200"/>
          </a:xfrm>
          <a:prstGeom prst="rect">
            <a:avLst/>
          </a:prstGeom>
        </p:spPr>
        <p:txBody>
          <a:bodyPr/>
          <a:lstStyle>
            <a:lvl1pPr>
              <a:defRPr cap="none" sz="3200"/>
            </a:lvl1pPr>
          </a:lstStyle>
          <a:p>
            <a:pPr/>
            <a:r>
              <a:t>Title Text</a:t>
            </a:r>
          </a:p>
        </p:txBody>
      </p:sp>
      <p:sp>
        <p:nvSpPr>
          <p:cNvPr id="116" name="Body Level One…"/>
          <p:cNvSpPr txBox="1"/>
          <p:nvPr>
            <p:ph type="body" sz="quarter" idx="1"/>
          </p:nvPr>
        </p:nvSpPr>
        <p:spPr>
          <a:xfrm>
            <a:off x="1097875" y="3352800"/>
            <a:ext cx="9339185" cy="3810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7" name="Text Placeholder 2"/>
          <p:cNvSpPr/>
          <p:nvPr>
            <p:ph type="body" sz="quarter" idx="13"/>
          </p:nvPr>
        </p:nvSpPr>
        <p:spPr>
          <a:xfrm>
            <a:off x="687464" y="4343400"/>
            <a:ext cx="10152369" cy="1447800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 sz="2000"/>
            </a:pPr>
          </a:p>
        </p:txBody>
      </p:sp>
      <p:sp>
        <p:nvSpPr>
          <p:cNvPr id="1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itle Text"/>
          <p:cNvSpPr txBox="1"/>
          <p:nvPr>
            <p:ph type="title"/>
          </p:nvPr>
        </p:nvSpPr>
        <p:spPr>
          <a:xfrm>
            <a:off x="685801" y="3308580"/>
            <a:ext cx="10131426" cy="1468801"/>
          </a:xfrm>
          <a:prstGeom prst="rect">
            <a:avLst/>
          </a:prstGeom>
        </p:spPr>
        <p:txBody>
          <a:bodyPr anchor="b"/>
          <a:lstStyle>
            <a:lvl1pPr>
              <a:defRPr cap="none" sz="3200"/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sz="quarter" idx="1"/>
          </p:nvPr>
        </p:nvSpPr>
        <p:spPr>
          <a:xfrm>
            <a:off x="685801" y="4777380"/>
            <a:ext cx="10131426" cy="860401"/>
          </a:xfrm>
          <a:prstGeom prst="rect">
            <a:avLst/>
          </a:prstGeom>
        </p:spPr>
        <p:txBody>
          <a:bodyPr anchor="t"/>
          <a:lstStyle>
            <a:lvl1pPr marL="0" indent="0">
              <a:buClrTx/>
              <a:buSzTx/>
              <a:buFontTx/>
              <a:buNone/>
              <a:defRPr sz="2000"/>
            </a:lvl1pPr>
            <a:lvl2pPr marL="0" indent="457200">
              <a:buClrTx/>
              <a:buSzTx/>
              <a:buFontTx/>
              <a:buNone/>
              <a:defRPr sz="2000"/>
            </a:lvl2pPr>
            <a:lvl3pPr marL="0" indent="914400">
              <a:buClrTx/>
              <a:buSzTx/>
              <a:buFontTx/>
              <a:buNone/>
              <a:defRPr sz="2000"/>
            </a:lvl3pPr>
            <a:lvl4pPr marL="0" indent="1371600">
              <a:buClrTx/>
              <a:buSzTx/>
              <a:buFontTx/>
              <a:buNone/>
              <a:defRPr sz="2000"/>
            </a:lvl4pPr>
            <a:lvl5pPr marL="0" indent="1828800">
              <a:buClrTx/>
              <a:buSzTx/>
              <a:buFont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Box 12"/>
          <p:cNvSpPr txBox="1"/>
          <p:nvPr/>
        </p:nvSpPr>
        <p:spPr>
          <a:xfrm>
            <a:off x="10237867" y="2399317"/>
            <a:ext cx="609601" cy="127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35" name="TextBox 13"/>
          <p:cNvSpPr txBox="1"/>
          <p:nvPr/>
        </p:nvSpPr>
        <p:spPr>
          <a:xfrm>
            <a:off x="488274" y="479454"/>
            <a:ext cx="609601" cy="127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992266" y="609601"/>
            <a:ext cx="9550401" cy="2743200"/>
          </a:xfrm>
          <a:prstGeom prst="rect">
            <a:avLst/>
          </a:prstGeom>
        </p:spPr>
        <p:txBody>
          <a:bodyPr/>
          <a:lstStyle>
            <a:lvl1pPr>
              <a:defRPr cap="none" sz="3200"/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sz="quarter" idx="1"/>
          </p:nvPr>
        </p:nvSpPr>
        <p:spPr>
          <a:xfrm>
            <a:off x="685800" y="3886200"/>
            <a:ext cx="10135437" cy="889000"/>
          </a:xfrm>
          <a:prstGeom prst="rect">
            <a:avLst/>
          </a:prstGeom>
        </p:spPr>
        <p:txBody>
          <a:bodyPr anchor="b"/>
          <a:lstStyle>
            <a:lvl1pPr indent="-571500">
              <a:buClrTx/>
              <a:buSzTx/>
              <a:buFontTx/>
              <a:buNone/>
              <a:defRPr sz="2400"/>
            </a:lvl1pPr>
            <a:lvl2pPr marL="885825" indent="-428625">
              <a:buClrTx/>
              <a:buFontTx/>
              <a:defRPr sz="2400"/>
            </a:lvl2pPr>
            <a:lvl3pPr marL="1404257" indent="-489857">
              <a:buClrTx/>
              <a:buFontTx/>
              <a:defRPr sz="2400"/>
            </a:lvl3pPr>
            <a:lvl4pPr marL="1714500" indent="-342900">
              <a:buClrTx/>
              <a:buFontTx/>
              <a:defRPr sz="2400"/>
            </a:lvl4pPr>
            <a:lvl5pPr marL="2171700" indent="-342900">
              <a:buClrTx/>
              <a:buFontTx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Text Placeholder 2"/>
          <p:cNvSpPr/>
          <p:nvPr>
            <p:ph type="body" sz="quarter" idx="13"/>
          </p:nvPr>
        </p:nvSpPr>
        <p:spPr>
          <a:xfrm>
            <a:off x="685798" y="4775200"/>
            <a:ext cx="10135438" cy="1016000"/>
          </a:xfrm>
          <a:prstGeom prst="rect">
            <a:avLst/>
          </a:prstGeom>
        </p:spPr>
        <p:txBody>
          <a:bodyPr anchor="t"/>
          <a:lstStyle/>
          <a:p>
            <a:pPr marL="0" indent="0">
              <a:buClrTx/>
              <a:buSzTx/>
              <a:buFontTx/>
              <a:buNone/>
            </a:pPr>
          </a:p>
        </p:txBody>
      </p:sp>
      <p:sp>
        <p:nvSpPr>
          <p:cNvPr id="13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Text"/>
          <p:cNvSpPr txBox="1"/>
          <p:nvPr>
            <p:ph type="title"/>
          </p:nvPr>
        </p:nvSpPr>
        <p:spPr>
          <a:xfrm>
            <a:off x="685801" y="609601"/>
            <a:ext cx="10131428" cy="2743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7" name="Body Level One…"/>
          <p:cNvSpPr txBox="1"/>
          <p:nvPr>
            <p:ph type="body" sz="quarter" idx="1"/>
          </p:nvPr>
        </p:nvSpPr>
        <p:spPr>
          <a:xfrm>
            <a:off x="685801" y="3505200"/>
            <a:ext cx="10131429" cy="838200"/>
          </a:xfrm>
          <a:prstGeom prst="rect">
            <a:avLst/>
          </a:prstGeom>
        </p:spPr>
        <p:txBody>
          <a:bodyPr anchor="b"/>
          <a:lstStyle>
            <a:lvl1pPr indent="-571500">
              <a:buClrTx/>
              <a:buSzTx/>
              <a:buFontTx/>
              <a:buNone/>
              <a:defRPr sz="2800"/>
            </a:lvl1pPr>
            <a:lvl2pPr marL="957262" indent="-500062">
              <a:buClrTx/>
              <a:buFontTx/>
              <a:defRPr sz="2800"/>
            </a:lvl2pPr>
            <a:lvl3pPr marL="1485900" indent="-571500">
              <a:buClrTx/>
              <a:buFontTx/>
              <a:defRPr sz="2800"/>
            </a:lvl3pPr>
            <a:lvl4pPr marL="1771650" indent="-400050">
              <a:buClrTx/>
              <a:buFontTx/>
              <a:defRPr sz="2800"/>
            </a:lvl4pPr>
            <a:lvl5pPr marL="2228850" indent="-400050">
              <a:buClrTx/>
              <a:buFontTx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8" name="Text Placeholder 2"/>
          <p:cNvSpPr/>
          <p:nvPr>
            <p:ph type="body" sz="quarter" idx="13"/>
          </p:nvPr>
        </p:nvSpPr>
        <p:spPr>
          <a:xfrm>
            <a:off x="685799" y="4343400"/>
            <a:ext cx="10131430" cy="1447800"/>
          </a:xfrm>
          <a:prstGeom prst="rect">
            <a:avLst/>
          </a:prstGeom>
        </p:spPr>
        <p:txBody>
          <a:bodyPr anchor="t"/>
          <a:lstStyle/>
          <a:p>
            <a:pPr marL="0" indent="0">
              <a:buClrTx/>
              <a:buSzTx/>
              <a:buFontTx/>
              <a:buNone/>
            </a:pPr>
          </a:p>
        </p:txBody>
      </p:sp>
      <p:sp>
        <p:nvSpPr>
          <p:cNvPr id="1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7" name="Body Level One…"/>
          <p:cNvSpPr txBox="1"/>
          <p:nvPr>
            <p:ph type="body" idx="1"/>
          </p:nvPr>
        </p:nvSpPr>
        <p:spPr>
          <a:xfrm>
            <a:off x="685801" y="2142066"/>
            <a:ext cx="10131426" cy="3649134"/>
          </a:xfrm>
          <a:prstGeom prst="rect">
            <a:avLst/>
          </a:prstGeom>
        </p:spPr>
        <p:txBody>
          <a:bodyPr anchor="t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le Text"/>
          <p:cNvSpPr txBox="1"/>
          <p:nvPr>
            <p:ph type="title"/>
          </p:nvPr>
        </p:nvSpPr>
        <p:spPr>
          <a:xfrm>
            <a:off x="8658675" y="609598"/>
            <a:ext cx="2158553" cy="518160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6" name="Body Level One…"/>
          <p:cNvSpPr txBox="1"/>
          <p:nvPr>
            <p:ph type="body" idx="1"/>
          </p:nvPr>
        </p:nvSpPr>
        <p:spPr>
          <a:xfrm>
            <a:off x="685800" y="609600"/>
            <a:ext cx="7832116" cy="5181600"/>
          </a:xfrm>
          <a:prstGeom prst="rect">
            <a:avLst/>
          </a:prstGeom>
        </p:spPr>
        <p:txBody>
          <a:bodyPr anchor="t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xfrm>
            <a:off x="685801" y="2142066"/>
            <a:ext cx="10131426" cy="364913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xfrm>
            <a:off x="685800" y="3308580"/>
            <a:ext cx="10131428" cy="1468801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sz="quarter" idx="1"/>
          </p:nvPr>
        </p:nvSpPr>
        <p:spPr>
          <a:xfrm>
            <a:off x="685798" y="4777380"/>
            <a:ext cx="10131430" cy="860401"/>
          </a:xfrm>
          <a:prstGeom prst="rect">
            <a:avLst/>
          </a:prstGeom>
        </p:spPr>
        <p:txBody>
          <a:bodyPr anchor="t"/>
          <a:lstStyle>
            <a:lvl1pPr marL="0" indent="0">
              <a:buClrTx/>
              <a:buSzTx/>
              <a:buFontTx/>
              <a:buNone/>
              <a:defRPr cap="all" sz="2000"/>
            </a:lvl1pPr>
            <a:lvl2pPr marL="0" indent="457200">
              <a:buClrTx/>
              <a:buSzTx/>
              <a:buFontTx/>
              <a:buNone/>
              <a:defRPr cap="all" sz="2000"/>
            </a:lvl2pPr>
            <a:lvl3pPr marL="0" indent="914400">
              <a:buClrTx/>
              <a:buSzTx/>
              <a:buFontTx/>
              <a:buNone/>
              <a:defRPr cap="all" sz="2000"/>
            </a:lvl3pPr>
            <a:lvl4pPr marL="0" indent="1371600">
              <a:buClrTx/>
              <a:buSzTx/>
              <a:buFontTx/>
              <a:buNone/>
              <a:defRPr cap="all" sz="2000"/>
            </a:lvl4pPr>
            <a:lvl5pPr marL="0" indent="1828800">
              <a:buClrTx/>
              <a:buSzTx/>
              <a:buFontTx/>
              <a:buNone/>
              <a:defRPr cap="all"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sz="half" idx="1"/>
          </p:nvPr>
        </p:nvSpPr>
        <p:spPr>
          <a:xfrm>
            <a:off x="685801" y="2142066"/>
            <a:ext cx="4995335" cy="364913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sz="quarter" idx="1"/>
          </p:nvPr>
        </p:nvSpPr>
        <p:spPr>
          <a:xfrm>
            <a:off x="973670" y="2218266"/>
            <a:ext cx="4709055" cy="576263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800"/>
            </a:lvl1pPr>
            <a:lvl2pPr marL="0" indent="457200">
              <a:buClrTx/>
              <a:buSzTx/>
              <a:buFontTx/>
              <a:buNone/>
              <a:defRPr sz="2800"/>
            </a:lvl2pPr>
            <a:lvl3pPr marL="0" indent="914400">
              <a:buClrTx/>
              <a:buSzTx/>
              <a:buFontTx/>
              <a:buNone/>
              <a:defRPr sz="2800"/>
            </a:lvl3pPr>
            <a:lvl4pPr marL="0" indent="1371600">
              <a:buClrTx/>
              <a:buSzTx/>
              <a:buFontTx/>
              <a:buNone/>
              <a:defRPr sz="2800"/>
            </a:lvl4pPr>
            <a:lvl5pPr marL="0" indent="1828800">
              <a:buClrTx/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/>
          <p:nvPr>
            <p:ph type="body" sz="quarter" idx="13"/>
          </p:nvPr>
        </p:nvSpPr>
        <p:spPr>
          <a:xfrm>
            <a:off x="6096003" y="2226734"/>
            <a:ext cx="4722813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FontTx/>
              <a:buNone/>
              <a:defRPr sz="2800"/>
            </a:pP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/>
          <p:nvPr>
            <p:ph type="title"/>
          </p:nvPr>
        </p:nvSpPr>
        <p:spPr>
          <a:xfrm>
            <a:off x="685800" y="2074333"/>
            <a:ext cx="3680886" cy="1371601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half" idx="1"/>
          </p:nvPr>
        </p:nvSpPr>
        <p:spPr>
          <a:xfrm>
            <a:off x="4648201" y="609601"/>
            <a:ext cx="6169027" cy="51816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/>
          <p:nvPr>
            <p:ph type="body" sz="quarter" idx="13"/>
          </p:nvPr>
        </p:nvSpPr>
        <p:spPr>
          <a:xfrm>
            <a:off x="685800" y="3445933"/>
            <a:ext cx="3680886" cy="1828801"/>
          </a:xfrm>
          <a:prstGeom prst="rect">
            <a:avLst/>
          </a:prstGeom>
        </p:spPr>
        <p:txBody>
          <a:bodyPr anchor="t"/>
          <a:lstStyle/>
          <a:p>
            <a:pPr marL="0" indent="0">
              <a:buClrTx/>
              <a:buSzTx/>
              <a:buFontTx/>
              <a:buNone/>
              <a:defRPr sz="1600"/>
            </a:pP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/>
          <p:nvPr>
            <p:ph type="title"/>
          </p:nvPr>
        </p:nvSpPr>
        <p:spPr>
          <a:xfrm>
            <a:off x="685800" y="1600200"/>
            <a:ext cx="6164654" cy="1371600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pPr/>
            <a:r>
              <a:t>Title Text</a:t>
            </a:r>
          </a:p>
        </p:txBody>
      </p:sp>
      <p:sp>
        <p:nvSpPr>
          <p:cNvPr id="85" name="Picture Placeholder 2"/>
          <p:cNvSpPr/>
          <p:nvPr>
            <p:ph type="pic" sz="quarter" idx="13"/>
          </p:nvPr>
        </p:nvSpPr>
        <p:spPr>
          <a:xfrm>
            <a:off x="7536253" y="914400"/>
            <a:ext cx="3280975" cy="4572000"/>
          </a:xfrm>
          <a:prstGeom prst="rect">
            <a:avLst/>
          </a:prstGeom>
          <a:ln w="50800" cap="sq">
            <a:solidFill>
              <a:srgbClr val="FFFFFF">
                <a:alpha val="50000"/>
              </a:srgbClr>
            </a:solidFill>
            <a:miter lim="800000"/>
          </a:ln>
          <a:effectLst>
            <a:outerShdw sx="100000" sy="100000" kx="0" ky="0" algn="b" rotWithShape="0" blurRad="254000" dist="0" dir="0">
              <a:srgbClr val="000000">
                <a:alpha val="43000"/>
              </a:srgbClr>
            </a:outerShdw>
          </a:effectLst>
        </p:spPr>
        <p:txBody>
          <a:bodyPr lIns="91439" rIns="91439" anchor="t">
            <a:noAutofit/>
          </a:bodyPr>
          <a:lstStyle/>
          <a:p>
            <a:pPr/>
          </a:p>
        </p:txBody>
      </p:sp>
      <p:sp>
        <p:nvSpPr>
          <p:cNvPr id="86" name="Body Level One…"/>
          <p:cNvSpPr txBox="1"/>
          <p:nvPr>
            <p:ph type="body" sz="quarter" idx="1"/>
          </p:nvPr>
        </p:nvSpPr>
        <p:spPr>
          <a:xfrm>
            <a:off x="685800" y="2971800"/>
            <a:ext cx="6164654" cy="1828800"/>
          </a:xfrm>
          <a:prstGeom prst="rect">
            <a:avLst/>
          </a:prstGeom>
        </p:spPr>
        <p:txBody>
          <a:bodyPr anchor="t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A73B5"/>
            </a:gs>
            <a:gs pos="100000">
              <a:srgbClr val="004C8B"/>
            </a:gs>
          </a:gsLst>
          <a:lin ang="474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88825" cy="6856215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685801" y="609600"/>
            <a:ext cx="10131426" cy="14562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0579886" y="5943917"/>
            <a:ext cx="237342" cy="231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85750" marR="0" indent="-28575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FFFFFF"/>
        </a:buClr>
        <a:buSzPct val="100000"/>
        <a:buFont typeface="Arial"/>
        <a:buChar char="•"/>
        <a:tabLst/>
        <a:defRPr b="0" baseline="0" cap="none" i="0" spc="0" strike="noStrike" sz="1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778668" marR="0" indent="-321468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FFFFFF"/>
        </a:buClr>
        <a:buSzPct val="100000"/>
        <a:buFont typeface="Arial"/>
        <a:buChar char="•"/>
        <a:tabLst/>
        <a:defRPr b="0" baseline="0" cap="none" i="0" spc="0" strike="noStrike" sz="1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1281792" marR="0" indent="-367392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FFFFFF"/>
        </a:buClr>
        <a:buSzPct val="100000"/>
        <a:buFont typeface="Arial"/>
        <a:buChar char="•"/>
        <a:tabLst/>
        <a:defRPr b="0" baseline="0" cap="none" i="0" spc="0" strike="noStrike" sz="1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1628775" marR="0" indent="-257175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FFFFFF"/>
        </a:buClr>
        <a:buSzPct val="100000"/>
        <a:buFont typeface="Arial"/>
        <a:buChar char="•"/>
        <a:tabLst/>
        <a:defRPr b="0" baseline="0" cap="none" i="0" spc="0" strike="noStrike" sz="1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2085975" marR="0" indent="-257175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FFFFFF"/>
        </a:buClr>
        <a:buSzPct val="100000"/>
        <a:buFont typeface="Arial"/>
        <a:buChar char="•"/>
        <a:tabLst/>
        <a:defRPr b="0" baseline="0" cap="none" i="0" spc="0" strike="noStrike" sz="1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2628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FFFFFF"/>
        </a:buClr>
        <a:buSzPct val="100000"/>
        <a:buFont typeface="Arial"/>
        <a:buChar char="•"/>
        <a:tabLst/>
        <a:defRPr b="0" baseline="0" cap="none" i="0" spc="0" strike="noStrike" sz="1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30861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FFFFFF"/>
        </a:buClr>
        <a:buSzPct val="100000"/>
        <a:buFont typeface="Arial"/>
        <a:buChar char="•"/>
        <a:tabLst/>
        <a:defRPr b="0" baseline="0" cap="none" i="0" spc="0" strike="noStrike" sz="1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35433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FFFFFF"/>
        </a:buClr>
        <a:buSzPct val="100000"/>
        <a:buFont typeface="Arial"/>
        <a:buChar char="•"/>
        <a:tabLst/>
        <a:defRPr b="0" baseline="0" cap="none" i="0" spc="0" strike="noStrike" sz="1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4000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rgbClr val="FFFFFF"/>
        </a:buClr>
        <a:buSzPct val="100000"/>
        <a:buFont typeface="Arial"/>
        <a:buChar char="•"/>
        <a:tabLst/>
        <a:defRPr b="0" baseline="0" cap="none" i="0" spc="0" strike="noStrike" sz="1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tif"/><Relationship Id="rId3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hqh1MRWZjms" TargetMode="Externa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itle 1"/>
          <p:cNvSpPr txBox="1"/>
          <p:nvPr>
            <p:ph type="ctrTitle"/>
          </p:nvPr>
        </p:nvSpPr>
        <p:spPr>
          <a:xfrm>
            <a:off x="2755231" y="1444073"/>
            <a:ext cx="8891338" cy="2655619"/>
          </a:xfrm>
          <a:prstGeom prst="rect">
            <a:avLst/>
          </a:prstGeom>
        </p:spPr>
        <p:txBody>
          <a:bodyPr/>
          <a:lstStyle>
            <a:lvl1pPr defTabSz="448055">
              <a:defRPr b="1" sz="5782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Le pouvoir de la rétroaction/The power of feedback</a:t>
            </a:r>
          </a:p>
        </p:txBody>
      </p:sp>
      <p:sp>
        <p:nvSpPr>
          <p:cNvPr id="177" name="Subtitle 2"/>
          <p:cNvSpPr txBox="1"/>
          <p:nvPr>
            <p:ph type="subTitle" sz="quarter" idx="1"/>
          </p:nvPr>
        </p:nvSpPr>
        <p:spPr>
          <a:xfrm>
            <a:off x="3526254" y="4333845"/>
            <a:ext cx="7197726" cy="1405468"/>
          </a:xfrm>
          <a:prstGeom prst="rect">
            <a:avLst/>
          </a:prstGeom>
        </p:spPr>
        <p:txBody>
          <a:bodyPr/>
          <a:lstStyle/>
          <a:p>
            <a:pPr defTabSz="443484">
              <a:lnSpc>
                <a:spcPct val="80000"/>
              </a:lnSpc>
              <a:spcBef>
                <a:spcPts val="900"/>
              </a:spcBef>
              <a:defRPr sz="2037"/>
            </a:pPr>
            <a:r>
              <a:t>”</a:t>
            </a:r>
            <a:r>
              <a:rPr sz="2910"/>
              <a:t>Learners need endless feedback more than they need endless teaching”</a:t>
            </a:r>
            <a:endParaRPr sz="1261"/>
          </a:p>
          <a:p>
            <a:pPr defTabSz="443484">
              <a:lnSpc>
                <a:spcPct val="80000"/>
              </a:lnSpc>
              <a:spcBef>
                <a:spcPts val="900"/>
              </a:spcBef>
              <a:defRPr sz="2910"/>
            </a:pPr>
            <a:r>
              <a:t>						(Grant Wiggins)</a:t>
            </a:r>
          </a:p>
        </p:txBody>
      </p:sp>
      <p:pic>
        <p:nvPicPr>
          <p:cNvPr id="17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3898232" cy="14440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81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98135" y="3178064"/>
            <a:ext cx="3305176" cy="990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defRPr sz="4300"/>
            </a:pPr>
            <a:r>
              <a:t>Alors</a:t>
            </a:r>
            <a:r>
              <a:t>…que nous révèlent ces informations </a:t>
            </a:r>
            <a:r>
              <a:t>?</a:t>
            </a:r>
          </a:p>
        </p:txBody>
      </p:sp>
      <p:sp>
        <p:nvSpPr>
          <p:cNvPr id="185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600"/>
            </a:pPr>
            <a:r>
              <a:t>Individual attention</a:t>
            </a:r>
          </a:p>
          <a:p>
            <a:pPr/>
          </a:p>
          <a:p>
            <a:pPr>
              <a:defRPr sz="3600"/>
            </a:pPr>
            <a:r>
              <a:t>One-on-One communication</a:t>
            </a:r>
          </a:p>
          <a:p>
            <a:pPr/>
          </a:p>
          <a:p>
            <a:pPr>
              <a:defRPr sz="3600"/>
            </a:pPr>
            <a:r>
              <a:t>Individual student needs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500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500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4" dur="500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85" grpId="2"/>
      <p:bldP build="whole" bldLvl="1" animBg="1" rev="0" advAuto="0" spid="18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le 1"/>
          <p:cNvSpPr txBox="1"/>
          <p:nvPr>
            <p:ph type="title"/>
          </p:nvPr>
        </p:nvSpPr>
        <p:spPr>
          <a:xfrm>
            <a:off x="576795" y="90526"/>
            <a:ext cx="10230050" cy="1103298"/>
          </a:xfrm>
          <a:prstGeom prst="rect">
            <a:avLst/>
          </a:prstGeom>
        </p:spPr>
        <p:txBody>
          <a:bodyPr/>
          <a:lstStyle>
            <a:lvl1pPr algn="ctr" defTabSz="393192">
              <a:defRPr sz="4128"/>
            </a:lvl1pPr>
          </a:lstStyle>
          <a:p>
            <a:pPr/>
            <a:r>
              <a:t>Comment répondre à ces besoins ?</a:t>
            </a:r>
          </a:p>
        </p:txBody>
      </p:sp>
      <p:grpSp>
        <p:nvGrpSpPr>
          <p:cNvPr id="200" name="Content Placeholder 3"/>
          <p:cNvGrpSpPr/>
          <p:nvPr/>
        </p:nvGrpSpPr>
        <p:grpSpPr>
          <a:xfrm>
            <a:off x="2683585" y="976796"/>
            <a:ext cx="5524019" cy="5677393"/>
            <a:chOff x="0" y="0"/>
            <a:chExt cx="5524018" cy="5677391"/>
          </a:xfrm>
        </p:grpSpPr>
        <p:grpSp>
          <p:nvGrpSpPr>
            <p:cNvPr id="190" name="Group"/>
            <p:cNvGrpSpPr/>
            <p:nvPr/>
          </p:nvGrpSpPr>
          <p:grpSpPr>
            <a:xfrm>
              <a:off x="2866921" y="302667"/>
              <a:ext cx="2536322" cy="3804482"/>
              <a:chOff x="0" y="0"/>
              <a:chExt cx="2536320" cy="3804480"/>
            </a:xfrm>
          </p:grpSpPr>
          <p:sp>
            <p:nvSpPr>
              <p:cNvPr id="188" name="Shape"/>
              <p:cNvSpPr/>
              <p:nvPr/>
            </p:nvSpPr>
            <p:spPr>
              <a:xfrm>
                <a:off x="0" y="0"/>
                <a:ext cx="2536321" cy="380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1929" y="0"/>
                      <a:pt x="21600" y="6447"/>
                      <a:pt x="21600" y="14400"/>
                    </a:cubicBezTo>
                    <a:cubicBezTo>
                      <a:pt x="21600" y="16928"/>
                      <a:pt x="20602" y="19411"/>
                      <a:pt x="18706" y="21600"/>
                    </a:cubicBezTo>
                    <a:lnTo>
                      <a:pt x="0" y="144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rnd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111250">
                  <a:lnSpc>
                    <a:spcPct val="90000"/>
                  </a:lnSpc>
                  <a:spcBef>
                    <a:spcPts val="700"/>
                  </a:spcBef>
                  <a:defRPr sz="25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9" name="Student Reflection"/>
              <p:cNvSpPr txBox="1"/>
              <p:nvPr/>
            </p:nvSpPr>
            <p:spPr>
              <a:xfrm>
                <a:off x="137082" y="1164958"/>
                <a:ext cx="1811657" cy="132963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31750" tIns="31750" rIns="31750" bIns="31750" numCol="1" anchor="ctr">
                <a:noAutofit/>
              </a:bodyPr>
              <a:lstStyle>
                <a:lvl1pPr marL="285750" indent="-285750" algn="ctr" defTabSz="1111250">
                  <a:lnSpc>
                    <a:spcPct val="90000"/>
                  </a:lnSpc>
                  <a:spcBef>
                    <a:spcPts val="1000"/>
                  </a:spcBef>
                  <a:buClr>
                    <a:srgbClr val="FFFFFF"/>
                  </a:buClr>
                  <a:buSzPct val="100000"/>
                  <a:buFont typeface="Arial"/>
                  <a:buChar char="•"/>
                  <a:defRPr sz="25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Student Reflection</a:t>
                </a:r>
              </a:p>
            </p:txBody>
          </p:sp>
        </p:grpSp>
        <p:grpSp>
          <p:nvGrpSpPr>
            <p:cNvPr id="193" name="Group"/>
            <p:cNvGrpSpPr/>
            <p:nvPr/>
          </p:nvGrpSpPr>
          <p:grpSpPr>
            <a:xfrm>
              <a:off x="565930" y="3020153"/>
              <a:ext cx="4393037" cy="2536744"/>
              <a:chOff x="0" y="0"/>
              <a:chExt cx="4393036" cy="2536743"/>
            </a:xfrm>
          </p:grpSpPr>
          <p:sp>
            <p:nvSpPr>
              <p:cNvPr id="191" name="Shape"/>
              <p:cNvSpPr/>
              <p:nvPr/>
            </p:nvSpPr>
            <p:spPr>
              <a:xfrm>
                <a:off x="0" y="0"/>
                <a:ext cx="4393037" cy="25367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915" fill="norm" stroke="1" extrusionOk="0">
                    <a:moveTo>
                      <a:pt x="21600" y="9456"/>
                    </a:moveTo>
                    <a:cubicBezTo>
                      <a:pt x="18156" y="18501"/>
                      <a:pt x="10529" y="21600"/>
                      <a:pt x="4565" y="16378"/>
                    </a:cubicBezTo>
                    <a:cubicBezTo>
                      <a:pt x="2669" y="14718"/>
                      <a:pt x="1095" y="12331"/>
                      <a:pt x="0" y="9456"/>
                    </a:cubicBez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rnd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111250">
                  <a:lnSpc>
                    <a:spcPct val="90000"/>
                  </a:lnSpc>
                  <a:spcBef>
                    <a:spcPts val="700"/>
                  </a:spcBef>
                  <a:defRPr sz="25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2" name="Teacher-Student Conferencing"/>
              <p:cNvSpPr txBox="1"/>
              <p:nvPr/>
            </p:nvSpPr>
            <p:spPr>
              <a:xfrm>
                <a:off x="867970" y="754316"/>
                <a:ext cx="2717487" cy="132963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31750" tIns="31750" rIns="31750" bIns="31750" numCol="1" anchor="ctr">
                <a:noAutofit/>
              </a:bodyPr>
              <a:lstStyle>
                <a:lvl1pPr marL="285750" indent="-285750" algn="ctr" defTabSz="1111250">
                  <a:lnSpc>
                    <a:spcPct val="90000"/>
                  </a:lnSpc>
                  <a:spcBef>
                    <a:spcPts val="1000"/>
                  </a:spcBef>
                  <a:buClr>
                    <a:srgbClr val="FFFFFF"/>
                  </a:buClr>
                  <a:buSzPct val="100000"/>
                  <a:buFont typeface="Arial"/>
                  <a:buChar char="•"/>
                  <a:defRPr sz="25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Teacher-Student Conferencing</a:t>
                </a:r>
              </a:p>
            </p:txBody>
          </p:sp>
        </p:grpSp>
        <p:grpSp>
          <p:nvGrpSpPr>
            <p:cNvPr id="196" name="Group"/>
            <p:cNvGrpSpPr/>
            <p:nvPr/>
          </p:nvGrpSpPr>
          <p:grpSpPr>
            <a:xfrm>
              <a:off x="121234" y="302666"/>
              <a:ext cx="2536745" cy="3804482"/>
              <a:chOff x="0" y="0"/>
              <a:chExt cx="2536744" cy="3804480"/>
            </a:xfrm>
          </p:grpSpPr>
          <p:sp>
            <p:nvSpPr>
              <p:cNvPr id="194" name="Shape"/>
              <p:cNvSpPr/>
              <p:nvPr/>
            </p:nvSpPr>
            <p:spPr>
              <a:xfrm>
                <a:off x="-1" y="0"/>
                <a:ext cx="2536746" cy="380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915" h="21600" fill="norm" stroke="1" extrusionOk="0">
                    <a:moveTo>
                      <a:pt x="2537" y="21600"/>
                    </a:moveTo>
                    <a:cubicBezTo>
                      <a:pt x="-2685" y="14713"/>
                      <a:pt x="414" y="5906"/>
                      <a:pt x="9459" y="1929"/>
                    </a:cubicBezTo>
                    <a:cubicBezTo>
                      <a:pt x="12334" y="665"/>
                      <a:pt x="15595" y="0"/>
                      <a:pt x="18915" y="0"/>
                    </a:cubicBezTo>
                    <a:lnTo>
                      <a:pt x="18915" y="144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rnd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111250">
                  <a:lnSpc>
                    <a:spcPct val="90000"/>
                  </a:lnSpc>
                  <a:spcBef>
                    <a:spcPts val="700"/>
                  </a:spcBef>
                  <a:defRPr sz="25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5" name="Feedback"/>
              <p:cNvSpPr txBox="1"/>
              <p:nvPr/>
            </p:nvSpPr>
            <p:spPr>
              <a:xfrm>
                <a:off x="588003" y="1366254"/>
                <a:ext cx="1811658" cy="9270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31750" tIns="31750" rIns="31750" bIns="31750" numCol="1" anchor="ctr">
                <a:noAutofit/>
              </a:bodyPr>
              <a:lstStyle>
                <a:lvl1pPr marL="285750" indent="-285750" algn="ctr" defTabSz="1111250">
                  <a:lnSpc>
                    <a:spcPct val="90000"/>
                  </a:lnSpc>
                  <a:spcBef>
                    <a:spcPts val="1000"/>
                  </a:spcBef>
                  <a:buClr>
                    <a:srgbClr val="FFFFFF"/>
                  </a:buClr>
                  <a:buSzPct val="100000"/>
                  <a:buFont typeface="Arial"/>
                  <a:buChar char="•"/>
                  <a:defRPr sz="25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Feedback</a:t>
                </a:r>
              </a:p>
            </p:txBody>
          </p:sp>
        </p:grpSp>
        <p:sp>
          <p:nvSpPr>
            <p:cNvPr id="197" name="Shape"/>
            <p:cNvSpPr/>
            <p:nvPr/>
          </p:nvSpPr>
          <p:spPr>
            <a:xfrm>
              <a:off x="2866902" y="181870"/>
              <a:ext cx="2657117" cy="391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0" y="0"/>
                  </a:moveTo>
                  <a:cubicBezTo>
                    <a:pt x="11759" y="0"/>
                    <a:pt x="21292" y="6566"/>
                    <a:pt x="21292" y="14667"/>
                  </a:cubicBezTo>
                  <a:cubicBezTo>
                    <a:pt x="21292" y="16795"/>
                    <a:pt x="20620" y="18897"/>
                    <a:pt x="19322" y="20828"/>
                  </a:cubicBezTo>
                  <a:lnTo>
                    <a:pt x="20662" y="21359"/>
                  </a:lnTo>
                  <a:lnTo>
                    <a:pt x="17437" y="21600"/>
                  </a:lnTo>
                  <a:lnTo>
                    <a:pt x="15969" y="19493"/>
                  </a:lnTo>
                  <a:lnTo>
                    <a:pt x="17305" y="20024"/>
                  </a:lnTo>
                  <a:lnTo>
                    <a:pt x="17305" y="20024"/>
                  </a:lnTo>
                  <a:cubicBezTo>
                    <a:pt x="21600" y="13442"/>
                    <a:pt x="17336" y="5708"/>
                    <a:pt x="7781" y="2749"/>
                  </a:cubicBezTo>
                  <a:cubicBezTo>
                    <a:pt x="5336" y="1992"/>
                    <a:pt x="2685" y="1600"/>
                    <a:pt x="4" y="1600"/>
                  </a:cubicBezTo>
                  <a:close/>
                </a:path>
              </a:pathLst>
            </a:custGeom>
            <a:solidFill>
              <a:srgbClr val="C7E3B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457200">
                <a:spcBef>
                  <a:spcPts val="1000"/>
                </a:spcBef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8" name="Shape"/>
            <p:cNvSpPr/>
            <p:nvPr/>
          </p:nvSpPr>
          <p:spPr>
            <a:xfrm>
              <a:off x="423577" y="4203749"/>
              <a:ext cx="4639810" cy="1473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197" fill="norm" stroke="1" extrusionOk="0">
                  <a:moveTo>
                    <a:pt x="21600" y="1692"/>
                  </a:moveTo>
                  <a:lnTo>
                    <a:pt x="21600" y="1692"/>
                  </a:lnTo>
                  <a:cubicBezTo>
                    <a:pt x="18183" y="16521"/>
                    <a:pt x="10618" y="21600"/>
                    <a:pt x="4702" y="13035"/>
                  </a:cubicBezTo>
                  <a:cubicBezTo>
                    <a:pt x="3149" y="10787"/>
                    <a:pt x="1809" y="7719"/>
                    <a:pt x="776" y="4044"/>
                  </a:cubicBezTo>
                  <a:lnTo>
                    <a:pt x="0" y="5168"/>
                  </a:lnTo>
                  <a:lnTo>
                    <a:pt x="761" y="846"/>
                  </a:lnTo>
                  <a:lnTo>
                    <a:pt x="2727" y="1221"/>
                  </a:lnTo>
                  <a:lnTo>
                    <a:pt x="1950" y="2344"/>
                  </a:lnTo>
                  <a:lnTo>
                    <a:pt x="1950" y="2344"/>
                  </a:lnTo>
                  <a:cubicBezTo>
                    <a:pt x="5511" y="14718"/>
                    <a:pt x="12399" y="17514"/>
                    <a:pt x="17335" y="8589"/>
                  </a:cubicBezTo>
                  <a:cubicBezTo>
                    <a:pt x="18598" y="6306"/>
                    <a:pt x="19653" y="3379"/>
                    <a:pt x="20431" y="0"/>
                  </a:cubicBezTo>
                  <a:close/>
                </a:path>
              </a:pathLst>
            </a:custGeom>
            <a:solidFill>
              <a:srgbClr val="C7E3B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457200">
                <a:spcBef>
                  <a:spcPts val="1000"/>
                </a:spcBef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9" name="Shape"/>
            <p:cNvSpPr/>
            <p:nvPr/>
          </p:nvSpPr>
          <p:spPr>
            <a:xfrm>
              <a:off x="-1" y="0"/>
              <a:ext cx="2657975" cy="4167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15" h="21600" fill="norm" stroke="1" extrusionOk="0">
                  <a:moveTo>
                    <a:pt x="2537" y="21600"/>
                  </a:moveTo>
                  <a:cubicBezTo>
                    <a:pt x="-2685" y="15013"/>
                    <a:pt x="414" y="6591"/>
                    <a:pt x="9458" y="2788"/>
                  </a:cubicBezTo>
                  <a:cubicBezTo>
                    <a:pt x="11834" y="1788"/>
                    <a:pt x="14481" y="1178"/>
                    <a:pt x="17214" y="998"/>
                  </a:cubicBezTo>
                  <a:lnTo>
                    <a:pt x="17215" y="0"/>
                  </a:lnTo>
                  <a:lnTo>
                    <a:pt x="18915" y="1694"/>
                  </a:lnTo>
                  <a:lnTo>
                    <a:pt x="17214" y="3505"/>
                  </a:lnTo>
                  <a:lnTo>
                    <a:pt x="17214" y="2508"/>
                  </a:lnTo>
                  <a:lnTo>
                    <a:pt x="17214" y="2508"/>
                  </a:lnTo>
                  <a:cubicBezTo>
                    <a:pt x="7958" y="3190"/>
                    <a:pt x="1214" y="9209"/>
                    <a:pt x="2152" y="15951"/>
                  </a:cubicBezTo>
                  <a:cubicBezTo>
                    <a:pt x="2392" y="17677"/>
                    <a:pt x="3132" y="19346"/>
                    <a:pt x="4323" y="20849"/>
                  </a:cubicBezTo>
                  <a:close/>
                </a:path>
              </a:pathLst>
            </a:custGeom>
            <a:solidFill>
              <a:srgbClr val="C7E3B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457200">
                <a:spcBef>
                  <a:spcPts val="1000"/>
                </a:spcBef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01" name="TextBox 4"/>
          <p:cNvSpPr txBox="1"/>
          <p:nvPr/>
        </p:nvSpPr>
        <p:spPr>
          <a:xfrm>
            <a:off x="664842" y="2100028"/>
            <a:ext cx="251460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Hattie and Timperley (2007)</a:t>
            </a:r>
          </a:p>
        </p:txBody>
      </p:sp>
      <p:sp>
        <p:nvSpPr>
          <p:cNvPr id="202" name="TextBox 2"/>
          <p:cNvSpPr txBox="1"/>
          <p:nvPr/>
        </p:nvSpPr>
        <p:spPr>
          <a:xfrm>
            <a:off x="8253162" y="2525669"/>
            <a:ext cx="2605590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Fernsten &amp; Fernsten (2005)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9" presetID="15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3"/>
      <p:bldP build="whole" bldLvl="1" animBg="1" rev="0" advAuto="0" spid="200" grpId="2"/>
      <p:bldP build="whole" bldLvl="1" animBg="1" rev="0" advAuto="0" spid="202" grpId="4"/>
      <p:bldP build="whole" bldLvl="1" animBg="1" rev="0" advAuto="0" spid="18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itle 1"/>
          <p:cNvSpPr txBox="1"/>
          <p:nvPr>
            <p:ph type="title"/>
          </p:nvPr>
        </p:nvSpPr>
        <p:spPr>
          <a:xfrm>
            <a:off x="903811" y="48210"/>
            <a:ext cx="10058756" cy="1327291"/>
          </a:xfrm>
          <a:prstGeom prst="rect">
            <a:avLst/>
          </a:prstGeom>
        </p:spPr>
        <p:txBody>
          <a:bodyPr/>
          <a:lstStyle>
            <a:lvl1pPr algn="ctr" defTabSz="438911">
              <a:defRPr sz="4608"/>
            </a:lvl1pPr>
          </a:lstStyle>
          <a:p>
            <a:pPr/>
            <a:r>
              <a:t>Le pouvoir de la rétroaction !</a:t>
            </a:r>
          </a:p>
        </p:txBody>
      </p:sp>
      <p:pic>
        <p:nvPicPr>
          <p:cNvPr id="205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00187" y="1510766"/>
            <a:ext cx="8915401" cy="53472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2"/>
      <p:bldP build="whole" bldLvl="1" animBg="1" rev="0" advAuto="0" spid="20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4300"/>
            </a:lvl1pPr>
          </a:lstStyle>
          <a:p>
            <a:pPr/>
            <a:r>
              <a:t>Qu’est-ce qui rend une rétroaction efficace ?</a:t>
            </a:r>
          </a:p>
        </p:txBody>
      </p:sp>
      <p:sp>
        <p:nvSpPr>
          <p:cNvPr id="208" name="Content Placeholder 2"/>
          <p:cNvSpPr txBox="1"/>
          <p:nvPr>
            <p:ph type="body" idx="1"/>
          </p:nvPr>
        </p:nvSpPr>
        <p:spPr>
          <a:xfrm>
            <a:off x="557735" y="2184755"/>
            <a:ext cx="10131426" cy="3649134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600" u="sng">
                <a:solidFill>
                  <a:srgbClr val="AAF172"/>
                </a:solidFill>
                <a:uFill>
                  <a:solidFill>
                    <a:srgbClr val="AAF172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FFFFFF"/>
                </a:solidFill>
                <a:uFillTx/>
              </a:defRPr>
            </a:pPr>
            <a:r>
              <a:rPr u="sng">
                <a:solidFill>
                  <a:srgbClr val="AAF172"/>
                </a:solidFill>
                <a:uFill>
                  <a:solidFill>
                    <a:srgbClr val="AAF172"/>
                  </a:solidFill>
                </a:uFill>
                <a:hlinkClick r:id="rId2" invalidUrl="" action="" tgtFrame="" tooltip="" history="1" highlightClick="0" endSnd="0"/>
              </a:rPr>
              <a:t>https://www.youtube.com/watch?v=hqh1MRWZjms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3" dur="500"/>
                                        <p:tgtEl>
                                          <p:spTgt spid="2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6" dur="500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08" grpId="2"/>
      <p:bldP build="whole" bldLvl="1" animBg="1" rev="0" advAuto="0" spid="20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defRPr sz="4300"/>
            </a:pPr>
            <a:r>
              <a:t>Ce que les recherches démontrent</a:t>
            </a:r>
            <a:r>
              <a:t>…......</a:t>
            </a:r>
          </a:p>
        </p:txBody>
      </p:sp>
      <p:sp>
        <p:nvSpPr>
          <p:cNvPr id="211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914400">
              <a:lnSpc>
                <a:spcPct val="80000"/>
              </a:lnSpc>
              <a:spcBef>
                <a:spcPts val="0"/>
              </a:spcBef>
              <a:buSzTx/>
              <a:buNone/>
              <a:defRPr sz="2700"/>
            </a:pPr>
            <a:r>
              <a:t>D’après Grant Wiggins, les sept clés d’une rétroaction efficace sont :</a:t>
            </a:r>
            <a:endParaRPr sz="3200"/>
          </a:p>
          <a:p>
            <a:pPr marL="0" indent="0" defTabSz="914400">
              <a:lnSpc>
                <a:spcPct val="80000"/>
              </a:lnSpc>
              <a:spcBef>
                <a:spcPts val="0"/>
              </a:spcBef>
              <a:buSzTx/>
              <a:buNone/>
              <a:defRPr sz="3200"/>
            </a:pPr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FontTx/>
              <a:buChar char="-"/>
              <a:defRPr sz="2700"/>
            </a:pPr>
            <a:r>
              <a:t>en lien avec le but visé</a:t>
            </a:r>
            <a:endParaRPr sz="3200"/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FontTx/>
              <a:buChar char="-"/>
              <a:defRPr sz="2700"/>
            </a:pPr>
            <a:r>
              <a:t>tangible et transparente</a:t>
            </a:r>
            <a:endParaRPr sz="3200"/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FontTx/>
              <a:buChar char="-"/>
              <a:defRPr sz="2700"/>
            </a:pPr>
            <a:r>
              <a:t>concrète et pratique</a:t>
            </a:r>
            <a:endParaRPr sz="3200"/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FontTx/>
              <a:buChar char="-"/>
              <a:defRPr sz="2700"/>
            </a:pPr>
            <a:r>
              <a:t>facilement compréhensible</a:t>
            </a:r>
            <a:endParaRPr sz="3200"/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FontTx/>
              <a:buChar char="-"/>
              <a:defRPr sz="2700"/>
            </a:pPr>
            <a:r>
              <a:t>au bon moment</a:t>
            </a:r>
            <a:endParaRPr sz="3200"/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FontTx/>
              <a:buChar char="-"/>
              <a:defRPr sz="2700"/>
            </a:pPr>
            <a:r>
              <a:t>en cours</a:t>
            </a:r>
            <a:endParaRPr sz="3200"/>
          </a:p>
          <a:p>
            <a:pPr defTabSz="914400">
              <a:lnSpc>
                <a:spcPct val="80000"/>
              </a:lnSpc>
              <a:spcBef>
                <a:spcPts val="0"/>
              </a:spcBef>
              <a:buClrTx/>
              <a:buFontTx/>
              <a:buChar char="-"/>
              <a:defRPr sz="2700"/>
            </a:pPr>
            <a:r>
              <a:t>en harmonisation avec les attentes</a:t>
            </a:r>
            <a:endParaRPr sz="3200"/>
          </a:p>
          <a:p>
            <a:pPr lvl="8" marL="3886200" indent="-228600" defTabSz="914400">
              <a:lnSpc>
                <a:spcPct val="80000"/>
              </a:lnSpc>
              <a:spcBef>
                <a:spcPts val="0"/>
              </a:spcBef>
              <a:buClrTx/>
              <a:buFontTx/>
              <a:buChar char="-"/>
              <a:defRPr sz="2200"/>
            </a:pPr>
            <a:r>
              <a:t> </a:t>
            </a:r>
            <a:r>
              <a:rPr sz="1100"/>
              <a:t>(Wiggins, 2012 Educational leadership Journal)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Class="entr" nodeType="with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Class="entr" nodeType="after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Class="entr" nodeType="with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1" grpId="2"/>
      <p:bldP build="whole" bldLvl="1" animBg="1" rev="0" advAuto="0" spid="21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Celestial">
  <a:themeElements>
    <a:clrScheme name="Celestia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0000FF"/>
      </a:hlink>
      <a:folHlink>
        <a:srgbClr val="FF00FF"/>
      </a:folHlink>
    </a:clrScheme>
    <a:fontScheme name="Celestial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elestial">
  <a:themeElements>
    <a:clrScheme name="Celestia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0000FF"/>
      </a:hlink>
      <a:folHlink>
        <a:srgbClr val="FF00FF"/>
      </a:folHlink>
    </a:clrScheme>
    <a:fontScheme name="Celestial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