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70" r:id="rId4"/>
    <p:sldId id="271" r:id="rId5"/>
    <p:sldId id="259" r:id="rId6"/>
    <p:sldId id="260" r:id="rId7"/>
    <p:sldId id="261" r:id="rId8"/>
    <p:sldId id="277" r:id="rId9"/>
    <p:sldId id="263" r:id="rId10"/>
    <p:sldId id="265" r:id="rId11"/>
    <p:sldId id="264" r:id="rId12"/>
    <p:sldId id="266" r:id="rId13"/>
    <p:sldId id="267" r:id="rId14"/>
    <p:sldId id="268" r:id="rId15"/>
    <p:sldId id="272" r:id="rId16"/>
    <p:sldId id="273" r:id="rId17"/>
    <p:sldId id="274" r:id="rId18"/>
    <p:sldId id="275" r:id="rId19"/>
    <p:sldId id="276"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0" d="100"/>
          <a:sy n="40" d="100"/>
        </p:scale>
        <p:origin x="66"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8A109-C8CA-42E7-9B37-4A4CF1DA3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75C16377-7D0E-4259-A911-A6AB5726EE5A}">
      <dgm:prSet phldrT="[Texte]" custT="1"/>
      <dgm:spPr/>
      <dgm:t>
        <a:bodyPr/>
        <a:lstStyle/>
        <a:p>
          <a:r>
            <a:rPr lang="fr-FR" sz="2400" dirty="0"/>
            <a:t>Situation coopérative organisée par l’enseignant, dans le cadre de démarches de projet. Les élèves se réunissent pour choisir, penser, mettre en œuvre, communiquer et évaluer un projet, sur un temps long</a:t>
          </a:r>
        </a:p>
      </dgm:t>
    </dgm:pt>
    <dgm:pt modelId="{284409FC-A6EB-4530-968B-20835758F80E}" type="parTrans" cxnId="{74FA3793-2787-4FEE-A452-836066CBF6F4}">
      <dgm:prSet/>
      <dgm:spPr/>
      <dgm:t>
        <a:bodyPr/>
        <a:lstStyle/>
        <a:p>
          <a:endParaRPr lang="fr-FR"/>
        </a:p>
      </dgm:t>
    </dgm:pt>
    <dgm:pt modelId="{4F2430A5-1DFA-4316-BB51-88961621425C}" type="sibTrans" cxnId="{74FA3793-2787-4FEE-A452-836066CBF6F4}">
      <dgm:prSet/>
      <dgm:spPr/>
      <dgm:t>
        <a:bodyPr/>
        <a:lstStyle/>
        <a:p>
          <a:endParaRPr lang="fr-FR"/>
        </a:p>
      </dgm:t>
    </dgm:pt>
    <dgm:pt modelId="{D93AA93D-938D-4A58-8EFE-E9FD32AD506B}">
      <dgm:prSet phldrT="[Texte]" custT="1"/>
      <dgm:spPr/>
      <dgm:t>
        <a:bodyPr/>
        <a:lstStyle/>
        <a:p>
          <a:r>
            <a:rPr lang="fr-FR" sz="2400" dirty="0"/>
            <a:t>Développer des compétences transversales</a:t>
          </a:r>
        </a:p>
        <a:p>
          <a:r>
            <a:rPr lang="fr-FR" sz="2400" dirty="0"/>
            <a:t>Etre auteur et pilote d’un projet long</a:t>
          </a:r>
        </a:p>
      </dgm:t>
    </dgm:pt>
    <dgm:pt modelId="{AADF76C7-01E4-425F-98AF-D58DA1A540E0}" type="parTrans" cxnId="{E64CBA03-E0B4-471A-A599-D326DAE389F9}">
      <dgm:prSet/>
      <dgm:spPr/>
      <dgm:t>
        <a:bodyPr/>
        <a:lstStyle/>
        <a:p>
          <a:endParaRPr lang="fr-FR"/>
        </a:p>
      </dgm:t>
    </dgm:pt>
    <dgm:pt modelId="{DA10E0CD-D26F-41CD-A17B-DFAFCDF65423}" type="sibTrans" cxnId="{E64CBA03-E0B4-471A-A599-D326DAE389F9}">
      <dgm:prSet/>
      <dgm:spPr/>
      <dgm:t>
        <a:bodyPr/>
        <a:lstStyle/>
        <a:p>
          <a:endParaRPr lang="fr-FR"/>
        </a:p>
      </dgm:t>
    </dgm:pt>
    <dgm:pt modelId="{4509FDD4-C918-4F9D-AF73-2627A191DEA8}">
      <dgm:prSet phldrT="[Texte]" custT="1"/>
      <dgm:spPr/>
      <dgm:t>
        <a:bodyPr/>
        <a:lstStyle/>
        <a:p>
          <a:r>
            <a:rPr lang="fr-FR" sz="2400" dirty="0"/>
            <a:t>Constitution </a:t>
          </a:r>
          <a:r>
            <a:rPr lang="fr-FR" sz="2400" dirty="0" err="1"/>
            <a:t>sociocratique</a:t>
          </a:r>
          <a:r>
            <a:rPr lang="fr-FR" sz="2400" dirty="0"/>
            <a:t> des équipes</a:t>
          </a:r>
        </a:p>
        <a:p>
          <a:r>
            <a:rPr lang="fr-FR" sz="2400" dirty="0"/>
            <a:t>Distinction entre le projet des élèves et celui des enseignants</a:t>
          </a:r>
        </a:p>
      </dgm:t>
    </dgm:pt>
    <dgm:pt modelId="{48AD7A6E-F991-419C-9D7D-FB6297AD87E5}" type="parTrans" cxnId="{2B576F7D-656B-46AF-8458-4578F37F7844}">
      <dgm:prSet/>
      <dgm:spPr/>
      <dgm:t>
        <a:bodyPr/>
        <a:lstStyle/>
        <a:p>
          <a:endParaRPr lang="fr-FR"/>
        </a:p>
      </dgm:t>
    </dgm:pt>
    <dgm:pt modelId="{51BEE702-2C83-4625-B34F-AE0A087FEA16}" type="sibTrans" cxnId="{2B576F7D-656B-46AF-8458-4578F37F7844}">
      <dgm:prSet/>
      <dgm:spPr/>
      <dgm:t>
        <a:bodyPr/>
        <a:lstStyle/>
        <a:p>
          <a:endParaRPr lang="fr-FR"/>
        </a:p>
      </dgm:t>
    </dgm:pt>
    <dgm:pt modelId="{72DE74BB-DA51-4A21-A6EE-F31363A51AB8}" type="pres">
      <dgm:prSet presAssocID="{0508A109-C8CA-42E7-9B37-4A4CF1DA3D84}" presName="linear" presStyleCnt="0">
        <dgm:presLayoutVars>
          <dgm:dir/>
          <dgm:animLvl val="lvl"/>
          <dgm:resizeHandles val="exact"/>
        </dgm:presLayoutVars>
      </dgm:prSet>
      <dgm:spPr/>
    </dgm:pt>
    <dgm:pt modelId="{8C0CF957-2748-42B0-B27D-529C08DAA635}" type="pres">
      <dgm:prSet presAssocID="{75C16377-7D0E-4259-A911-A6AB5726EE5A}" presName="parentLin" presStyleCnt="0"/>
      <dgm:spPr/>
    </dgm:pt>
    <dgm:pt modelId="{7BB78BA7-C8F8-46E8-8EEC-C31D3382F45A}" type="pres">
      <dgm:prSet presAssocID="{75C16377-7D0E-4259-A911-A6AB5726EE5A}" presName="parentLeftMargin" presStyleLbl="node1" presStyleIdx="0" presStyleCnt="3"/>
      <dgm:spPr/>
    </dgm:pt>
    <dgm:pt modelId="{70016729-FADE-4BFC-913A-CAD4A1024D95}" type="pres">
      <dgm:prSet presAssocID="{75C16377-7D0E-4259-A911-A6AB5726EE5A}" presName="parentText" presStyleLbl="node1" presStyleIdx="0" presStyleCnt="3" custScaleX="140048" custScaleY="257997">
        <dgm:presLayoutVars>
          <dgm:chMax val="0"/>
          <dgm:bulletEnabled val="1"/>
        </dgm:presLayoutVars>
      </dgm:prSet>
      <dgm:spPr/>
    </dgm:pt>
    <dgm:pt modelId="{27EB46A5-AA69-4304-88AE-970310CCFD32}" type="pres">
      <dgm:prSet presAssocID="{75C16377-7D0E-4259-A911-A6AB5726EE5A}" presName="negativeSpace" presStyleCnt="0"/>
      <dgm:spPr/>
    </dgm:pt>
    <dgm:pt modelId="{31DF0C24-EBF4-47D1-A173-D6E7A05F7318}" type="pres">
      <dgm:prSet presAssocID="{75C16377-7D0E-4259-A911-A6AB5726EE5A}" presName="childText" presStyleLbl="conFgAcc1" presStyleIdx="0" presStyleCnt="3">
        <dgm:presLayoutVars>
          <dgm:bulletEnabled val="1"/>
        </dgm:presLayoutVars>
      </dgm:prSet>
      <dgm:spPr/>
    </dgm:pt>
    <dgm:pt modelId="{102906F0-D6B0-4522-BCBF-CE8C3E7AB2E8}" type="pres">
      <dgm:prSet presAssocID="{4F2430A5-1DFA-4316-BB51-88961621425C}" presName="spaceBetweenRectangles" presStyleCnt="0"/>
      <dgm:spPr/>
    </dgm:pt>
    <dgm:pt modelId="{3B474FB6-CF97-4A2E-8694-C2E097B8F396}" type="pres">
      <dgm:prSet presAssocID="{D93AA93D-938D-4A58-8EFE-E9FD32AD506B}" presName="parentLin" presStyleCnt="0"/>
      <dgm:spPr/>
    </dgm:pt>
    <dgm:pt modelId="{224CA949-8EA3-40E1-85A7-85DC3FFB1189}" type="pres">
      <dgm:prSet presAssocID="{D93AA93D-938D-4A58-8EFE-E9FD32AD506B}" presName="parentLeftMargin" presStyleLbl="node1" presStyleIdx="0" presStyleCnt="3"/>
      <dgm:spPr/>
    </dgm:pt>
    <dgm:pt modelId="{B7AB1AC6-DE3C-45E4-A9E6-6709C773059B}" type="pres">
      <dgm:prSet presAssocID="{D93AA93D-938D-4A58-8EFE-E9FD32AD506B}" presName="parentText" presStyleLbl="node1" presStyleIdx="1" presStyleCnt="3" custScaleX="141808" custScaleY="135383">
        <dgm:presLayoutVars>
          <dgm:chMax val="0"/>
          <dgm:bulletEnabled val="1"/>
        </dgm:presLayoutVars>
      </dgm:prSet>
      <dgm:spPr/>
    </dgm:pt>
    <dgm:pt modelId="{CBF286FC-C0EB-4A20-A8C0-D390AB262FC5}" type="pres">
      <dgm:prSet presAssocID="{D93AA93D-938D-4A58-8EFE-E9FD32AD506B}" presName="negativeSpace" presStyleCnt="0"/>
      <dgm:spPr/>
    </dgm:pt>
    <dgm:pt modelId="{4A851E93-3B31-48A8-A00F-A0179B07B69A}" type="pres">
      <dgm:prSet presAssocID="{D93AA93D-938D-4A58-8EFE-E9FD32AD506B}" presName="childText" presStyleLbl="conFgAcc1" presStyleIdx="1" presStyleCnt="3">
        <dgm:presLayoutVars>
          <dgm:bulletEnabled val="1"/>
        </dgm:presLayoutVars>
      </dgm:prSet>
      <dgm:spPr/>
    </dgm:pt>
    <dgm:pt modelId="{EB22DEEC-2297-4DBA-BD2C-4C46A88728AA}" type="pres">
      <dgm:prSet presAssocID="{DA10E0CD-D26F-41CD-A17B-DFAFCDF65423}" presName="spaceBetweenRectangles" presStyleCnt="0"/>
      <dgm:spPr/>
    </dgm:pt>
    <dgm:pt modelId="{0299C778-14F5-4D40-90D6-7B62D074B048}" type="pres">
      <dgm:prSet presAssocID="{4509FDD4-C918-4F9D-AF73-2627A191DEA8}" presName="parentLin" presStyleCnt="0"/>
      <dgm:spPr/>
    </dgm:pt>
    <dgm:pt modelId="{39CAED92-A94A-4775-8759-6E5BC4B96D25}" type="pres">
      <dgm:prSet presAssocID="{4509FDD4-C918-4F9D-AF73-2627A191DEA8}" presName="parentLeftMargin" presStyleLbl="node1" presStyleIdx="1" presStyleCnt="3"/>
      <dgm:spPr/>
    </dgm:pt>
    <dgm:pt modelId="{013D204B-9683-4600-8CD2-60C0FF8AB7B4}" type="pres">
      <dgm:prSet presAssocID="{4509FDD4-C918-4F9D-AF73-2627A191DEA8}" presName="parentText" presStyleLbl="node1" presStyleIdx="2" presStyleCnt="3" custScaleX="142857" custScaleY="144909">
        <dgm:presLayoutVars>
          <dgm:chMax val="0"/>
          <dgm:bulletEnabled val="1"/>
        </dgm:presLayoutVars>
      </dgm:prSet>
      <dgm:spPr/>
    </dgm:pt>
    <dgm:pt modelId="{EC0F646D-3195-4EF8-B7D4-9B0224F90785}" type="pres">
      <dgm:prSet presAssocID="{4509FDD4-C918-4F9D-AF73-2627A191DEA8}" presName="negativeSpace" presStyleCnt="0"/>
      <dgm:spPr/>
    </dgm:pt>
    <dgm:pt modelId="{D4C4AC46-94D8-4B7A-B158-1DFAB27529A7}" type="pres">
      <dgm:prSet presAssocID="{4509FDD4-C918-4F9D-AF73-2627A191DEA8}" presName="childText" presStyleLbl="conFgAcc1" presStyleIdx="2" presStyleCnt="3">
        <dgm:presLayoutVars>
          <dgm:bulletEnabled val="1"/>
        </dgm:presLayoutVars>
      </dgm:prSet>
      <dgm:spPr/>
    </dgm:pt>
  </dgm:ptLst>
  <dgm:cxnLst>
    <dgm:cxn modelId="{E64CBA03-E0B4-471A-A599-D326DAE389F9}" srcId="{0508A109-C8CA-42E7-9B37-4A4CF1DA3D84}" destId="{D93AA93D-938D-4A58-8EFE-E9FD32AD506B}" srcOrd="1" destOrd="0" parTransId="{AADF76C7-01E4-425F-98AF-D58DA1A540E0}" sibTransId="{DA10E0CD-D26F-41CD-A17B-DFAFCDF65423}"/>
    <dgm:cxn modelId="{F3FC2937-A09B-42F3-BE09-A4E7916124B5}" type="presOf" srcId="{0508A109-C8CA-42E7-9B37-4A4CF1DA3D84}" destId="{72DE74BB-DA51-4A21-A6EE-F31363A51AB8}" srcOrd="0" destOrd="0" presId="urn:microsoft.com/office/officeart/2005/8/layout/list1"/>
    <dgm:cxn modelId="{2B576F7D-656B-46AF-8458-4578F37F7844}" srcId="{0508A109-C8CA-42E7-9B37-4A4CF1DA3D84}" destId="{4509FDD4-C918-4F9D-AF73-2627A191DEA8}" srcOrd="2" destOrd="0" parTransId="{48AD7A6E-F991-419C-9D7D-FB6297AD87E5}" sibTransId="{51BEE702-2C83-4625-B34F-AE0A087FEA16}"/>
    <dgm:cxn modelId="{2F680A86-2114-49FD-AFDB-712126316F2E}" type="presOf" srcId="{4509FDD4-C918-4F9D-AF73-2627A191DEA8}" destId="{39CAED92-A94A-4775-8759-6E5BC4B96D25}" srcOrd="0" destOrd="0" presId="urn:microsoft.com/office/officeart/2005/8/layout/list1"/>
    <dgm:cxn modelId="{32E20B8A-EADF-4AA3-8CDE-A5AAD15564E6}" type="presOf" srcId="{4509FDD4-C918-4F9D-AF73-2627A191DEA8}" destId="{013D204B-9683-4600-8CD2-60C0FF8AB7B4}" srcOrd="1" destOrd="0" presId="urn:microsoft.com/office/officeart/2005/8/layout/list1"/>
    <dgm:cxn modelId="{74FA3793-2787-4FEE-A452-836066CBF6F4}" srcId="{0508A109-C8CA-42E7-9B37-4A4CF1DA3D84}" destId="{75C16377-7D0E-4259-A911-A6AB5726EE5A}" srcOrd="0" destOrd="0" parTransId="{284409FC-A6EB-4530-968B-20835758F80E}" sibTransId="{4F2430A5-1DFA-4316-BB51-88961621425C}"/>
    <dgm:cxn modelId="{831573A2-7C85-439E-B90F-9CB2F75C5578}" type="presOf" srcId="{75C16377-7D0E-4259-A911-A6AB5726EE5A}" destId="{70016729-FADE-4BFC-913A-CAD4A1024D95}" srcOrd="1" destOrd="0" presId="urn:microsoft.com/office/officeart/2005/8/layout/list1"/>
    <dgm:cxn modelId="{9319A1C3-A62F-43C8-BBB9-0010411B6ABD}" type="presOf" srcId="{75C16377-7D0E-4259-A911-A6AB5726EE5A}" destId="{7BB78BA7-C8F8-46E8-8EEC-C31D3382F45A}" srcOrd="0" destOrd="0" presId="urn:microsoft.com/office/officeart/2005/8/layout/list1"/>
    <dgm:cxn modelId="{DDAF03C4-C6C2-4ED6-AD90-26D5ABB11D49}" type="presOf" srcId="{D93AA93D-938D-4A58-8EFE-E9FD32AD506B}" destId="{224CA949-8EA3-40E1-85A7-85DC3FFB1189}" srcOrd="0" destOrd="0" presId="urn:microsoft.com/office/officeart/2005/8/layout/list1"/>
    <dgm:cxn modelId="{30A1A2C7-B212-4D8D-8C7F-DBBCB6F856CC}" type="presOf" srcId="{D93AA93D-938D-4A58-8EFE-E9FD32AD506B}" destId="{B7AB1AC6-DE3C-45E4-A9E6-6709C773059B}" srcOrd="1" destOrd="0" presId="urn:microsoft.com/office/officeart/2005/8/layout/list1"/>
    <dgm:cxn modelId="{6902F556-4874-487E-A8F6-A31D054C1BA7}" type="presParOf" srcId="{72DE74BB-DA51-4A21-A6EE-F31363A51AB8}" destId="{8C0CF957-2748-42B0-B27D-529C08DAA635}" srcOrd="0" destOrd="0" presId="urn:microsoft.com/office/officeart/2005/8/layout/list1"/>
    <dgm:cxn modelId="{EA1311F5-8F80-4B90-9DC1-1625C9EEDE35}" type="presParOf" srcId="{8C0CF957-2748-42B0-B27D-529C08DAA635}" destId="{7BB78BA7-C8F8-46E8-8EEC-C31D3382F45A}" srcOrd="0" destOrd="0" presId="urn:microsoft.com/office/officeart/2005/8/layout/list1"/>
    <dgm:cxn modelId="{56DF5E2E-7834-47E3-A496-E8422C779AAD}" type="presParOf" srcId="{8C0CF957-2748-42B0-B27D-529C08DAA635}" destId="{70016729-FADE-4BFC-913A-CAD4A1024D95}" srcOrd="1" destOrd="0" presId="urn:microsoft.com/office/officeart/2005/8/layout/list1"/>
    <dgm:cxn modelId="{3CB8D2F2-CE7E-46BB-8D10-20F158BA91E1}" type="presParOf" srcId="{72DE74BB-DA51-4A21-A6EE-F31363A51AB8}" destId="{27EB46A5-AA69-4304-88AE-970310CCFD32}" srcOrd="1" destOrd="0" presId="urn:microsoft.com/office/officeart/2005/8/layout/list1"/>
    <dgm:cxn modelId="{1CBA8237-4E36-4D6D-9CDD-8CBEEDC28F8A}" type="presParOf" srcId="{72DE74BB-DA51-4A21-A6EE-F31363A51AB8}" destId="{31DF0C24-EBF4-47D1-A173-D6E7A05F7318}" srcOrd="2" destOrd="0" presId="urn:microsoft.com/office/officeart/2005/8/layout/list1"/>
    <dgm:cxn modelId="{1CCD30C9-CA8C-449E-83A1-DAE1A288033D}" type="presParOf" srcId="{72DE74BB-DA51-4A21-A6EE-F31363A51AB8}" destId="{102906F0-D6B0-4522-BCBF-CE8C3E7AB2E8}" srcOrd="3" destOrd="0" presId="urn:microsoft.com/office/officeart/2005/8/layout/list1"/>
    <dgm:cxn modelId="{2BEE9130-5473-458E-945A-BFEE72F4AD08}" type="presParOf" srcId="{72DE74BB-DA51-4A21-A6EE-F31363A51AB8}" destId="{3B474FB6-CF97-4A2E-8694-C2E097B8F396}" srcOrd="4" destOrd="0" presId="urn:microsoft.com/office/officeart/2005/8/layout/list1"/>
    <dgm:cxn modelId="{5ECE4D9F-8A3D-4FA8-97C7-5E904F2F4875}" type="presParOf" srcId="{3B474FB6-CF97-4A2E-8694-C2E097B8F396}" destId="{224CA949-8EA3-40E1-85A7-85DC3FFB1189}" srcOrd="0" destOrd="0" presId="urn:microsoft.com/office/officeart/2005/8/layout/list1"/>
    <dgm:cxn modelId="{28AF362B-E80B-46AB-AF72-EDE90A6D7223}" type="presParOf" srcId="{3B474FB6-CF97-4A2E-8694-C2E097B8F396}" destId="{B7AB1AC6-DE3C-45E4-A9E6-6709C773059B}" srcOrd="1" destOrd="0" presId="urn:microsoft.com/office/officeart/2005/8/layout/list1"/>
    <dgm:cxn modelId="{815A830E-DA6B-4DB1-9787-7FD43E7CEBA4}" type="presParOf" srcId="{72DE74BB-DA51-4A21-A6EE-F31363A51AB8}" destId="{CBF286FC-C0EB-4A20-A8C0-D390AB262FC5}" srcOrd="5" destOrd="0" presId="urn:microsoft.com/office/officeart/2005/8/layout/list1"/>
    <dgm:cxn modelId="{FCBC9993-0719-48E2-84E4-48811D0FE0BC}" type="presParOf" srcId="{72DE74BB-DA51-4A21-A6EE-F31363A51AB8}" destId="{4A851E93-3B31-48A8-A00F-A0179B07B69A}" srcOrd="6" destOrd="0" presId="urn:microsoft.com/office/officeart/2005/8/layout/list1"/>
    <dgm:cxn modelId="{5AA41C1C-BD63-493B-BE42-2186E99E84FD}" type="presParOf" srcId="{72DE74BB-DA51-4A21-A6EE-F31363A51AB8}" destId="{EB22DEEC-2297-4DBA-BD2C-4C46A88728AA}" srcOrd="7" destOrd="0" presId="urn:microsoft.com/office/officeart/2005/8/layout/list1"/>
    <dgm:cxn modelId="{4C0B6331-FD99-45F7-B687-637E549CE820}" type="presParOf" srcId="{72DE74BB-DA51-4A21-A6EE-F31363A51AB8}" destId="{0299C778-14F5-4D40-90D6-7B62D074B048}" srcOrd="8" destOrd="0" presId="urn:microsoft.com/office/officeart/2005/8/layout/list1"/>
    <dgm:cxn modelId="{B009086A-79FF-41B4-BE4A-4E791685CB8D}" type="presParOf" srcId="{0299C778-14F5-4D40-90D6-7B62D074B048}" destId="{39CAED92-A94A-4775-8759-6E5BC4B96D25}" srcOrd="0" destOrd="0" presId="urn:microsoft.com/office/officeart/2005/8/layout/list1"/>
    <dgm:cxn modelId="{7BE3F914-128E-42A5-BABA-FBC9085AB988}" type="presParOf" srcId="{0299C778-14F5-4D40-90D6-7B62D074B048}" destId="{013D204B-9683-4600-8CD2-60C0FF8AB7B4}" srcOrd="1" destOrd="0" presId="urn:microsoft.com/office/officeart/2005/8/layout/list1"/>
    <dgm:cxn modelId="{BD1F4A9B-7953-4417-ACEE-1029D5607C88}" type="presParOf" srcId="{72DE74BB-DA51-4A21-A6EE-F31363A51AB8}" destId="{EC0F646D-3195-4EF8-B7D4-9B0224F90785}" srcOrd="9" destOrd="0" presId="urn:microsoft.com/office/officeart/2005/8/layout/list1"/>
    <dgm:cxn modelId="{1CF0D1A6-A07A-429C-838D-3D5DA46C50CB}" type="presParOf" srcId="{72DE74BB-DA51-4A21-A6EE-F31363A51AB8}" destId="{D4C4AC46-94D8-4B7A-B158-1DFAB27529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8A109-C8CA-42E7-9B37-4A4CF1DA3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75C16377-7D0E-4259-A911-A6AB5726EE5A}">
      <dgm:prSet phldrT="[Texte]" custT="1"/>
      <dgm:spPr/>
      <dgm:t>
        <a:bodyPr/>
        <a:lstStyle/>
        <a:p>
          <a:r>
            <a:rPr lang="fr-FR" sz="2400" dirty="0"/>
            <a:t>Situation coopérative où des offreurs transmettent des savoirs à des receveurs. Le postulat de départ est que chacun possède et est capable de mettre à disposition des savoirs qui peuvent intéresser d’autres personnes. La réciprocité oblige les offreurs à devenir receveurs et inversement</a:t>
          </a:r>
        </a:p>
      </dgm:t>
    </dgm:pt>
    <dgm:pt modelId="{284409FC-A6EB-4530-968B-20835758F80E}" type="parTrans" cxnId="{74FA3793-2787-4FEE-A452-836066CBF6F4}">
      <dgm:prSet/>
      <dgm:spPr/>
      <dgm:t>
        <a:bodyPr/>
        <a:lstStyle/>
        <a:p>
          <a:endParaRPr lang="fr-FR"/>
        </a:p>
      </dgm:t>
    </dgm:pt>
    <dgm:pt modelId="{4F2430A5-1DFA-4316-BB51-88961621425C}" type="sibTrans" cxnId="{74FA3793-2787-4FEE-A452-836066CBF6F4}">
      <dgm:prSet/>
      <dgm:spPr/>
      <dgm:t>
        <a:bodyPr/>
        <a:lstStyle/>
        <a:p>
          <a:endParaRPr lang="fr-FR"/>
        </a:p>
      </dgm:t>
    </dgm:pt>
    <dgm:pt modelId="{D93AA93D-938D-4A58-8EFE-E9FD32AD506B}">
      <dgm:prSet phldrT="[Texte]" custT="1"/>
      <dgm:spPr/>
      <dgm:t>
        <a:bodyPr/>
        <a:lstStyle/>
        <a:p>
          <a:r>
            <a:rPr lang="fr-FR" sz="2400" dirty="0"/>
            <a:t>Valoriser les talents</a:t>
          </a:r>
        </a:p>
        <a:p>
          <a:r>
            <a:rPr lang="fr-FR" sz="2400" dirty="0"/>
            <a:t>Développer la confiance en soi</a:t>
          </a:r>
        </a:p>
      </dgm:t>
    </dgm:pt>
    <dgm:pt modelId="{AADF76C7-01E4-425F-98AF-D58DA1A540E0}" type="parTrans" cxnId="{E64CBA03-E0B4-471A-A599-D326DAE389F9}">
      <dgm:prSet/>
      <dgm:spPr/>
      <dgm:t>
        <a:bodyPr/>
        <a:lstStyle/>
        <a:p>
          <a:endParaRPr lang="fr-FR"/>
        </a:p>
      </dgm:t>
    </dgm:pt>
    <dgm:pt modelId="{DA10E0CD-D26F-41CD-A17B-DFAFCDF65423}" type="sibTrans" cxnId="{E64CBA03-E0B4-471A-A599-D326DAE389F9}">
      <dgm:prSet/>
      <dgm:spPr/>
      <dgm:t>
        <a:bodyPr/>
        <a:lstStyle/>
        <a:p>
          <a:endParaRPr lang="fr-FR"/>
        </a:p>
      </dgm:t>
    </dgm:pt>
    <dgm:pt modelId="{4509FDD4-C918-4F9D-AF73-2627A191DEA8}">
      <dgm:prSet phldrT="[Texte]" custT="1"/>
      <dgm:spPr/>
      <dgm:t>
        <a:bodyPr/>
        <a:lstStyle/>
        <a:p>
          <a:r>
            <a:rPr lang="fr-FR" sz="2400" dirty="0"/>
            <a:t>Réciprocité des statuts (passeurs et receveurs)</a:t>
          </a:r>
        </a:p>
        <a:p>
          <a:r>
            <a:rPr lang="fr-FR" sz="2400" dirty="0"/>
            <a:t>Discernement des compétences chez chacun</a:t>
          </a:r>
        </a:p>
      </dgm:t>
    </dgm:pt>
    <dgm:pt modelId="{48AD7A6E-F991-419C-9D7D-FB6297AD87E5}" type="parTrans" cxnId="{2B576F7D-656B-46AF-8458-4578F37F7844}">
      <dgm:prSet/>
      <dgm:spPr/>
      <dgm:t>
        <a:bodyPr/>
        <a:lstStyle/>
        <a:p>
          <a:endParaRPr lang="fr-FR"/>
        </a:p>
      </dgm:t>
    </dgm:pt>
    <dgm:pt modelId="{51BEE702-2C83-4625-B34F-AE0A087FEA16}" type="sibTrans" cxnId="{2B576F7D-656B-46AF-8458-4578F37F7844}">
      <dgm:prSet/>
      <dgm:spPr/>
      <dgm:t>
        <a:bodyPr/>
        <a:lstStyle/>
        <a:p>
          <a:endParaRPr lang="fr-FR"/>
        </a:p>
      </dgm:t>
    </dgm:pt>
    <dgm:pt modelId="{72DE74BB-DA51-4A21-A6EE-F31363A51AB8}" type="pres">
      <dgm:prSet presAssocID="{0508A109-C8CA-42E7-9B37-4A4CF1DA3D84}" presName="linear" presStyleCnt="0">
        <dgm:presLayoutVars>
          <dgm:dir/>
          <dgm:animLvl val="lvl"/>
          <dgm:resizeHandles val="exact"/>
        </dgm:presLayoutVars>
      </dgm:prSet>
      <dgm:spPr/>
    </dgm:pt>
    <dgm:pt modelId="{8C0CF957-2748-42B0-B27D-529C08DAA635}" type="pres">
      <dgm:prSet presAssocID="{75C16377-7D0E-4259-A911-A6AB5726EE5A}" presName="parentLin" presStyleCnt="0"/>
      <dgm:spPr/>
    </dgm:pt>
    <dgm:pt modelId="{7BB78BA7-C8F8-46E8-8EEC-C31D3382F45A}" type="pres">
      <dgm:prSet presAssocID="{75C16377-7D0E-4259-A911-A6AB5726EE5A}" presName="parentLeftMargin" presStyleLbl="node1" presStyleIdx="0" presStyleCnt="3"/>
      <dgm:spPr/>
    </dgm:pt>
    <dgm:pt modelId="{70016729-FADE-4BFC-913A-CAD4A1024D95}" type="pres">
      <dgm:prSet presAssocID="{75C16377-7D0E-4259-A911-A6AB5726EE5A}" presName="parentText" presStyleLbl="node1" presStyleIdx="0" presStyleCnt="3" custScaleX="140048" custScaleY="257997">
        <dgm:presLayoutVars>
          <dgm:chMax val="0"/>
          <dgm:bulletEnabled val="1"/>
        </dgm:presLayoutVars>
      </dgm:prSet>
      <dgm:spPr/>
    </dgm:pt>
    <dgm:pt modelId="{27EB46A5-AA69-4304-88AE-970310CCFD32}" type="pres">
      <dgm:prSet presAssocID="{75C16377-7D0E-4259-A911-A6AB5726EE5A}" presName="negativeSpace" presStyleCnt="0"/>
      <dgm:spPr/>
    </dgm:pt>
    <dgm:pt modelId="{31DF0C24-EBF4-47D1-A173-D6E7A05F7318}" type="pres">
      <dgm:prSet presAssocID="{75C16377-7D0E-4259-A911-A6AB5726EE5A}" presName="childText" presStyleLbl="conFgAcc1" presStyleIdx="0" presStyleCnt="3">
        <dgm:presLayoutVars>
          <dgm:bulletEnabled val="1"/>
        </dgm:presLayoutVars>
      </dgm:prSet>
      <dgm:spPr/>
    </dgm:pt>
    <dgm:pt modelId="{102906F0-D6B0-4522-BCBF-CE8C3E7AB2E8}" type="pres">
      <dgm:prSet presAssocID="{4F2430A5-1DFA-4316-BB51-88961621425C}" presName="spaceBetweenRectangles" presStyleCnt="0"/>
      <dgm:spPr/>
    </dgm:pt>
    <dgm:pt modelId="{3B474FB6-CF97-4A2E-8694-C2E097B8F396}" type="pres">
      <dgm:prSet presAssocID="{D93AA93D-938D-4A58-8EFE-E9FD32AD506B}" presName="parentLin" presStyleCnt="0"/>
      <dgm:spPr/>
    </dgm:pt>
    <dgm:pt modelId="{224CA949-8EA3-40E1-85A7-85DC3FFB1189}" type="pres">
      <dgm:prSet presAssocID="{D93AA93D-938D-4A58-8EFE-E9FD32AD506B}" presName="parentLeftMargin" presStyleLbl="node1" presStyleIdx="0" presStyleCnt="3"/>
      <dgm:spPr/>
    </dgm:pt>
    <dgm:pt modelId="{B7AB1AC6-DE3C-45E4-A9E6-6709C773059B}" type="pres">
      <dgm:prSet presAssocID="{D93AA93D-938D-4A58-8EFE-E9FD32AD506B}" presName="parentText" presStyleLbl="node1" presStyleIdx="1" presStyleCnt="3" custScaleX="141808" custScaleY="135383">
        <dgm:presLayoutVars>
          <dgm:chMax val="0"/>
          <dgm:bulletEnabled val="1"/>
        </dgm:presLayoutVars>
      </dgm:prSet>
      <dgm:spPr/>
    </dgm:pt>
    <dgm:pt modelId="{CBF286FC-C0EB-4A20-A8C0-D390AB262FC5}" type="pres">
      <dgm:prSet presAssocID="{D93AA93D-938D-4A58-8EFE-E9FD32AD506B}" presName="negativeSpace" presStyleCnt="0"/>
      <dgm:spPr/>
    </dgm:pt>
    <dgm:pt modelId="{4A851E93-3B31-48A8-A00F-A0179B07B69A}" type="pres">
      <dgm:prSet presAssocID="{D93AA93D-938D-4A58-8EFE-E9FD32AD506B}" presName="childText" presStyleLbl="conFgAcc1" presStyleIdx="1" presStyleCnt="3">
        <dgm:presLayoutVars>
          <dgm:bulletEnabled val="1"/>
        </dgm:presLayoutVars>
      </dgm:prSet>
      <dgm:spPr/>
    </dgm:pt>
    <dgm:pt modelId="{EB22DEEC-2297-4DBA-BD2C-4C46A88728AA}" type="pres">
      <dgm:prSet presAssocID="{DA10E0CD-D26F-41CD-A17B-DFAFCDF65423}" presName="spaceBetweenRectangles" presStyleCnt="0"/>
      <dgm:spPr/>
    </dgm:pt>
    <dgm:pt modelId="{0299C778-14F5-4D40-90D6-7B62D074B048}" type="pres">
      <dgm:prSet presAssocID="{4509FDD4-C918-4F9D-AF73-2627A191DEA8}" presName="parentLin" presStyleCnt="0"/>
      <dgm:spPr/>
    </dgm:pt>
    <dgm:pt modelId="{39CAED92-A94A-4775-8759-6E5BC4B96D25}" type="pres">
      <dgm:prSet presAssocID="{4509FDD4-C918-4F9D-AF73-2627A191DEA8}" presName="parentLeftMargin" presStyleLbl="node1" presStyleIdx="1" presStyleCnt="3"/>
      <dgm:spPr/>
    </dgm:pt>
    <dgm:pt modelId="{013D204B-9683-4600-8CD2-60C0FF8AB7B4}" type="pres">
      <dgm:prSet presAssocID="{4509FDD4-C918-4F9D-AF73-2627A191DEA8}" presName="parentText" presStyleLbl="node1" presStyleIdx="2" presStyleCnt="3" custScaleX="142857" custScaleY="144909">
        <dgm:presLayoutVars>
          <dgm:chMax val="0"/>
          <dgm:bulletEnabled val="1"/>
        </dgm:presLayoutVars>
      </dgm:prSet>
      <dgm:spPr/>
    </dgm:pt>
    <dgm:pt modelId="{EC0F646D-3195-4EF8-B7D4-9B0224F90785}" type="pres">
      <dgm:prSet presAssocID="{4509FDD4-C918-4F9D-AF73-2627A191DEA8}" presName="negativeSpace" presStyleCnt="0"/>
      <dgm:spPr/>
    </dgm:pt>
    <dgm:pt modelId="{D4C4AC46-94D8-4B7A-B158-1DFAB27529A7}" type="pres">
      <dgm:prSet presAssocID="{4509FDD4-C918-4F9D-AF73-2627A191DEA8}" presName="childText" presStyleLbl="conFgAcc1" presStyleIdx="2" presStyleCnt="3">
        <dgm:presLayoutVars>
          <dgm:bulletEnabled val="1"/>
        </dgm:presLayoutVars>
      </dgm:prSet>
      <dgm:spPr/>
    </dgm:pt>
  </dgm:ptLst>
  <dgm:cxnLst>
    <dgm:cxn modelId="{E64CBA03-E0B4-471A-A599-D326DAE389F9}" srcId="{0508A109-C8CA-42E7-9B37-4A4CF1DA3D84}" destId="{D93AA93D-938D-4A58-8EFE-E9FD32AD506B}" srcOrd="1" destOrd="0" parTransId="{AADF76C7-01E4-425F-98AF-D58DA1A540E0}" sibTransId="{DA10E0CD-D26F-41CD-A17B-DFAFCDF65423}"/>
    <dgm:cxn modelId="{F3FC2937-A09B-42F3-BE09-A4E7916124B5}" type="presOf" srcId="{0508A109-C8CA-42E7-9B37-4A4CF1DA3D84}" destId="{72DE74BB-DA51-4A21-A6EE-F31363A51AB8}" srcOrd="0" destOrd="0" presId="urn:microsoft.com/office/officeart/2005/8/layout/list1"/>
    <dgm:cxn modelId="{2B576F7D-656B-46AF-8458-4578F37F7844}" srcId="{0508A109-C8CA-42E7-9B37-4A4CF1DA3D84}" destId="{4509FDD4-C918-4F9D-AF73-2627A191DEA8}" srcOrd="2" destOrd="0" parTransId="{48AD7A6E-F991-419C-9D7D-FB6297AD87E5}" sibTransId="{51BEE702-2C83-4625-B34F-AE0A087FEA16}"/>
    <dgm:cxn modelId="{2F680A86-2114-49FD-AFDB-712126316F2E}" type="presOf" srcId="{4509FDD4-C918-4F9D-AF73-2627A191DEA8}" destId="{39CAED92-A94A-4775-8759-6E5BC4B96D25}" srcOrd="0" destOrd="0" presId="urn:microsoft.com/office/officeart/2005/8/layout/list1"/>
    <dgm:cxn modelId="{32E20B8A-EADF-4AA3-8CDE-A5AAD15564E6}" type="presOf" srcId="{4509FDD4-C918-4F9D-AF73-2627A191DEA8}" destId="{013D204B-9683-4600-8CD2-60C0FF8AB7B4}" srcOrd="1" destOrd="0" presId="urn:microsoft.com/office/officeart/2005/8/layout/list1"/>
    <dgm:cxn modelId="{74FA3793-2787-4FEE-A452-836066CBF6F4}" srcId="{0508A109-C8CA-42E7-9B37-4A4CF1DA3D84}" destId="{75C16377-7D0E-4259-A911-A6AB5726EE5A}" srcOrd="0" destOrd="0" parTransId="{284409FC-A6EB-4530-968B-20835758F80E}" sibTransId="{4F2430A5-1DFA-4316-BB51-88961621425C}"/>
    <dgm:cxn modelId="{831573A2-7C85-439E-B90F-9CB2F75C5578}" type="presOf" srcId="{75C16377-7D0E-4259-A911-A6AB5726EE5A}" destId="{70016729-FADE-4BFC-913A-CAD4A1024D95}" srcOrd="1" destOrd="0" presId="urn:microsoft.com/office/officeart/2005/8/layout/list1"/>
    <dgm:cxn modelId="{9319A1C3-A62F-43C8-BBB9-0010411B6ABD}" type="presOf" srcId="{75C16377-7D0E-4259-A911-A6AB5726EE5A}" destId="{7BB78BA7-C8F8-46E8-8EEC-C31D3382F45A}" srcOrd="0" destOrd="0" presId="urn:microsoft.com/office/officeart/2005/8/layout/list1"/>
    <dgm:cxn modelId="{DDAF03C4-C6C2-4ED6-AD90-26D5ABB11D49}" type="presOf" srcId="{D93AA93D-938D-4A58-8EFE-E9FD32AD506B}" destId="{224CA949-8EA3-40E1-85A7-85DC3FFB1189}" srcOrd="0" destOrd="0" presId="urn:microsoft.com/office/officeart/2005/8/layout/list1"/>
    <dgm:cxn modelId="{30A1A2C7-B212-4D8D-8C7F-DBBCB6F856CC}" type="presOf" srcId="{D93AA93D-938D-4A58-8EFE-E9FD32AD506B}" destId="{B7AB1AC6-DE3C-45E4-A9E6-6709C773059B}" srcOrd="1" destOrd="0" presId="urn:microsoft.com/office/officeart/2005/8/layout/list1"/>
    <dgm:cxn modelId="{6902F556-4874-487E-A8F6-A31D054C1BA7}" type="presParOf" srcId="{72DE74BB-DA51-4A21-A6EE-F31363A51AB8}" destId="{8C0CF957-2748-42B0-B27D-529C08DAA635}" srcOrd="0" destOrd="0" presId="urn:microsoft.com/office/officeart/2005/8/layout/list1"/>
    <dgm:cxn modelId="{EA1311F5-8F80-4B90-9DC1-1625C9EEDE35}" type="presParOf" srcId="{8C0CF957-2748-42B0-B27D-529C08DAA635}" destId="{7BB78BA7-C8F8-46E8-8EEC-C31D3382F45A}" srcOrd="0" destOrd="0" presId="urn:microsoft.com/office/officeart/2005/8/layout/list1"/>
    <dgm:cxn modelId="{56DF5E2E-7834-47E3-A496-E8422C779AAD}" type="presParOf" srcId="{8C0CF957-2748-42B0-B27D-529C08DAA635}" destId="{70016729-FADE-4BFC-913A-CAD4A1024D95}" srcOrd="1" destOrd="0" presId="urn:microsoft.com/office/officeart/2005/8/layout/list1"/>
    <dgm:cxn modelId="{3CB8D2F2-CE7E-46BB-8D10-20F158BA91E1}" type="presParOf" srcId="{72DE74BB-DA51-4A21-A6EE-F31363A51AB8}" destId="{27EB46A5-AA69-4304-88AE-970310CCFD32}" srcOrd="1" destOrd="0" presId="urn:microsoft.com/office/officeart/2005/8/layout/list1"/>
    <dgm:cxn modelId="{1CBA8237-4E36-4D6D-9CDD-8CBEEDC28F8A}" type="presParOf" srcId="{72DE74BB-DA51-4A21-A6EE-F31363A51AB8}" destId="{31DF0C24-EBF4-47D1-A173-D6E7A05F7318}" srcOrd="2" destOrd="0" presId="urn:microsoft.com/office/officeart/2005/8/layout/list1"/>
    <dgm:cxn modelId="{1CCD30C9-CA8C-449E-83A1-DAE1A288033D}" type="presParOf" srcId="{72DE74BB-DA51-4A21-A6EE-F31363A51AB8}" destId="{102906F0-D6B0-4522-BCBF-CE8C3E7AB2E8}" srcOrd="3" destOrd="0" presId="urn:microsoft.com/office/officeart/2005/8/layout/list1"/>
    <dgm:cxn modelId="{2BEE9130-5473-458E-945A-BFEE72F4AD08}" type="presParOf" srcId="{72DE74BB-DA51-4A21-A6EE-F31363A51AB8}" destId="{3B474FB6-CF97-4A2E-8694-C2E097B8F396}" srcOrd="4" destOrd="0" presId="urn:microsoft.com/office/officeart/2005/8/layout/list1"/>
    <dgm:cxn modelId="{5ECE4D9F-8A3D-4FA8-97C7-5E904F2F4875}" type="presParOf" srcId="{3B474FB6-CF97-4A2E-8694-C2E097B8F396}" destId="{224CA949-8EA3-40E1-85A7-85DC3FFB1189}" srcOrd="0" destOrd="0" presId="urn:microsoft.com/office/officeart/2005/8/layout/list1"/>
    <dgm:cxn modelId="{28AF362B-E80B-46AB-AF72-EDE90A6D7223}" type="presParOf" srcId="{3B474FB6-CF97-4A2E-8694-C2E097B8F396}" destId="{B7AB1AC6-DE3C-45E4-A9E6-6709C773059B}" srcOrd="1" destOrd="0" presId="urn:microsoft.com/office/officeart/2005/8/layout/list1"/>
    <dgm:cxn modelId="{815A830E-DA6B-4DB1-9787-7FD43E7CEBA4}" type="presParOf" srcId="{72DE74BB-DA51-4A21-A6EE-F31363A51AB8}" destId="{CBF286FC-C0EB-4A20-A8C0-D390AB262FC5}" srcOrd="5" destOrd="0" presId="urn:microsoft.com/office/officeart/2005/8/layout/list1"/>
    <dgm:cxn modelId="{FCBC9993-0719-48E2-84E4-48811D0FE0BC}" type="presParOf" srcId="{72DE74BB-DA51-4A21-A6EE-F31363A51AB8}" destId="{4A851E93-3B31-48A8-A00F-A0179B07B69A}" srcOrd="6" destOrd="0" presId="urn:microsoft.com/office/officeart/2005/8/layout/list1"/>
    <dgm:cxn modelId="{5AA41C1C-BD63-493B-BE42-2186E99E84FD}" type="presParOf" srcId="{72DE74BB-DA51-4A21-A6EE-F31363A51AB8}" destId="{EB22DEEC-2297-4DBA-BD2C-4C46A88728AA}" srcOrd="7" destOrd="0" presId="urn:microsoft.com/office/officeart/2005/8/layout/list1"/>
    <dgm:cxn modelId="{4C0B6331-FD99-45F7-B687-637E549CE820}" type="presParOf" srcId="{72DE74BB-DA51-4A21-A6EE-F31363A51AB8}" destId="{0299C778-14F5-4D40-90D6-7B62D074B048}" srcOrd="8" destOrd="0" presId="urn:microsoft.com/office/officeart/2005/8/layout/list1"/>
    <dgm:cxn modelId="{B009086A-79FF-41B4-BE4A-4E791685CB8D}" type="presParOf" srcId="{0299C778-14F5-4D40-90D6-7B62D074B048}" destId="{39CAED92-A94A-4775-8759-6E5BC4B96D25}" srcOrd="0" destOrd="0" presId="urn:microsoft.com/office/officeart/2005/8/layout/list1"/>
    <dgm:cxn modelId="{7BE3F914-128E-42A5-BABA-FBC9085AB988}" type="presParOf" srcId="{0299C778-14F5-4D40-90D6-7B62D074B048}" destId="{013D204B-9683-4600-8CD2-60C0FF8AB7B4}" srcOrd="1" destOrd="0" presId="urn:microsoft.com/office/officeart/2005/8/layout/list1"/>
    <dgm:cxn modelId="{BD1F4A9B-7953-4417-ACEE-1029D5607C88}" type="presParOf" srcId="{72DE74BB-DA51-4A21-A6EE-F31363A51AB8}" destId="{EC0F646D-3195-4EF8-B7D4-9B0224F90785}" srcOrd="9" destOrd="0" presId="urn:microsoft.com/office/officeart/2005/8/layout/list1"/>
    <dgm:cxn modelId="{1CF0D1A6-A07A-429C-838D-3D5DA46C50CB}" type="presParOf" srcId="{72DE74BB-DA51-4A21-A6EE-F31363A51AB8}" destId="{D4C4AC46-94D8-4B7A-B158-1DFAB27529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8A109-C8CA-42E7-9B37-4A4CF1DA3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75C16377-7D0E-4259-A911-A6AB5726EE5A}">
      <dgm:prSet phldrT="[Texte]" custT="1"/>
      <dgm:spPr/>
      <dgm:t>
        <a:bodyPr/>
        <a:lstStyle/>
        <a:p>
          <a:r>
            <a:rPr lang="fr-FR" sz="2400" dirty="0"/>
            <a:t>Réunion coopérative, organisée avec des fonctions et des règles sécurisantes, pour explorer à plusieurs un thème ou une question en référence à des exigences intellectuelles : problématiser, argumenter et conceptualiser</a:t>
          </a:r>
        </a:p>
      </dgm:t>
    </dgm:pt>
    <dgm:pt modelId="{284409FC-A6EB-4530-968B-20835758F80E}" type="parTrans" cxnId="{74FA3793-2787-4FEE-A452-836066CBF6F4}">
      <dgm:prSet/>
      <dgm:spPr/>
      <dgm:t>
        <a:bodyPr/>
        <a:lstStyle/>
        <a:p>
          <a:endParaRPr lang="fr-FR"/>
        </a:p>
      </dgm:t>
    </dgm:pt>
    <dgm:pt modelId="{4F2430A5-1DFA-4316-BB51-88961621425C}" type="sibTrans" cxnId="{74FA3793-2787-4FEE-A452-836066CBF6F4}">
      <dgm:prSet/>
      <dgm:spPr/>
      <dgm:t>
        <a:bodyPr/>
        <a:lstStyle/>
        <a:p>
          <a:endParaRPr lang="fr-FR"/>
        </a:p>
      </dgm:t>
    </dgm:pt>
    <dgm:pt modelId="{D93AA93D-938D-4A58-8EFE-E9FD32AD506B}">
      <dgm:prSet phldrT="[Texte]" custT="1"/>
      <dgm:spPr/>
      <dgm:t>
        <a:bodyPr/>
        <a:lstStyle/>
        <a:p>
          <a:pPr>
            <a:spcAft>
              <a:spcPts val="0"/>
            </a:spcAft>
          </a:pPr>
          <a:r>
            <a:rPr lang="fr-FR" sz="2400" dirty="0"/>
            <a:t>Apprendre à penser par soi-même</a:t>
          </a:r>
        </a:p>
        <a:p>
          <a:pPr>
            <a:spcAft>
              <a:spcPts val="0"/>
            </a:spcAft>
          </a:pPr>
          <a:r>
            <a:rPr lang="fr-FR" sz="2400" dirty="0"/>
            <a:t>Eduquer à l’incertitude et à la tolérance</a:t>
          </a:r>
        </a:p>
      </dgm:t>
    </dgm:pt>
    <dgm:pt modelId="{AADF76C7-01E4-425F-98AF-D58DA1A540E0}" type="parTrans" cxnId="{E64CBA03-E0B4-471A-A599-D326DAE389F9}">
      <dgm:prSet/>
      <dgm:spPr/>
      <dgm:t>
        <a:bodyPr/>
        <a:lstStyle/>
        <a:p>
          <a:endParaRPr lang="fr-FR"/>
        </a:p>
      </dgm:t>
    </dgm:pt>
    <dgm:pt modelId="{DA10E0CD-D26F-41CD-A17B-DFAFCDF65423}" type="sibTrans" cxnId="{E64CBA03-E0B4-471A-A599-D326DAE389F9}">
      <dgm:prSet/>
      <dgm:spPr/>
      <dgm:t>
        <a:bodyPr/>
        <a:lstStyle/>
        <a:p>
          <a:endParaRPr lang="fr-FR"/>
        </a:p>
      </dgm:t>
    </dgm:pt>
    <dgm:pt modelId="{4509FDD4-C918-4F9D-AF73-2627A191DEA8}">
      <dgm:prSet phldrT="[Texte]" custT="1"/>
      <dgm:spPr/>
      <dgm:t>
        <a:bodyPr/>
        <a:lstStyle/>
        <a:p>
          <a:pPr>
            <a:spcAft>
              <a:spcPts val="0"/>
            </a:spcAft>
          </a:pPr>
          <a:r>
            <a:rPr lang="fr-FR" sz="2400" dirty="0"/>
            <a:t>Organisation démocratique des échanges</a:t>
          </a:r>
        </a:p>
        <a:p>
          <a:pPr>
            <a:spcAft>
              <a:spcPts val="0"/>
            </a:spcAft>
          </a:pPr>
          <a:r>
            <a:rPr lang="fr-FR" sz="2400" dirty="0"/>
            <a:t>Droit de se taire</a:t>
          </a:r>
        </a:p>
        <a:p>
          <a:pPr>
            <a:spcAft>
              <a:spcPts val="0"/>
            </a:spcAft>
          </a:pPr>
          <a:r>
            <a:rPr lang="fr-FR" sz="2400" dirty="0"/>
            <a:t>Introduction des exigences intellectuelles</a:t>
          </a:r>
        </a:p>
      </dgm:t>
    </dgm:pt>
    <dgm:pt modelId="{48AD7A6E-F991-419C-9D7D-FB6297AD87E5}" type="parTrans" cxnId="{2B576F7D-656B-46AF-8458-4578F37F7844}">
      <dgm:prSet/>
      <dgm:spPr/>
      <dgm:t>
        <a:bodyPr/>
        <a:lstStyle/>
        <a:p>
          <a:endParaRPr lang="fr-FR"/>
        </a:p>
      </dgm:t>
    </dgm:pt>
    <dgm:pt modelId="{51BEE702-2C83-4625-B34F-AE0A087FEA16}" type="sibTrans" cxnId="{2B576F7D-656B-46AF-8458-4578F37F7844}">
      <dgm:prSet/>
      <dgm:spPr/>
      <dgm:t>
        <a:bodyPr/>
        <a:lstStyle/>
        <a:p>
          <a:endParaRPr lang="fr-FR"/>
        </a:p>
      </dgm:t>
    </dgm:pt>
    <dgm:pt modelId="{72DE74BB-DA51-4A21-A6EE-F31363A51AB8}" type="pres">
      <dgm:prSet presAssocID="{0508A109-C8CA-42E7-9B37-4A4CF1DA3D84}" presName="linear" presStyleCnt="0">
        <dgm:presLayoutVars>
          <dgm:dir/>
          <dgm:animLvl val="lvl"/>
          <dgm:resizeHandles val="exact"/>
        </dgm:presLayoutVars>
      </dgm:prSet>
      <dgm:spPr/>
    </dgm:pt>
    <dgm:pt modelId="{8C0CF957-2748-42B0-B27D-529C08DAA635}" type="pres">
      <dgm:prSet presAssocID="{75C16377-7D0E-4259-A911-A6AB5726EE5A}" presName="parentLin" presStyleCnt="0"/>
      <dgm:spPr/>
    </dgm:pt>
    <dgm:pt modelId="{7BB78BA7-C8F8-46E8-8EEC-C31D3382F45A}" type="pres">
      <dgm:prSet presAssocID="{75C16377-7D0E-4259-A911-A6AB5726EE5A}" presName="parentLeftMargin" presStyleLbl="node1" presStyleIdx="0" presStyleCnt="3"/>
      <dgm:spPr/>
    </dgm:pt>
    <dgm:pt modelId="{70016729-FADE-4BFC-913A-CAD4A1024D95}" type="pres">
      <dgm:prSet presAssocID="{75C16377-7D0E-4259-A911-A6AB5726EE5A}" presName="parentText" presStyleLbl="node1" presStyleIdx="0" presStyleCnt="3" custScaleX="140048" custScaleY="335954">
        <dgm:presLayoutVars>
          <dgm:chMax val="0"/>
          <dgm:bulletEnabled val="1"/>
        </dgm:presLayoutVars>
      </dgm:prSet>
      <dgm:spPr/>
    </dgm:pt>
    <dgm:pt modelId="{27EB46A5-AA69-4304-88AE-970310CCFD32}" type="pres">
      <dgm:prSet presAssocID="{75C16377-7D0E-4259-A911-A6AB5726EE5A}" presName="negativeSpace" presStyleCnt="0"/>
      <dgm:spPr/>
    </dgm:pt>
    <dgm:pt modelId="{31DF0C24-EBF4-47D1-A173-D6E7A05F7318}" type="pres">
      <dgm:prSet presAssocID="{75C16377-7D0E-4259-A911-A6AB5726EE5A}" presName="childText" presStyleLbl="conFgAcc1" presStyleIdx="0" presStyleCnt="3">
        <dgm:presLayoutVars>
          <dgm:bulletEnabled val="1"/>
        </dgm:presLayoutVars>
      </dgm:prSet>
      <dgm:spPr/>
    </dgm:pt>
    <dgm:pt modelId="{102906F0-D6B0-4522-BCBF-CE8C3E7AB2E8}" type="pres">
      <dgm:prSet presAssocID="{4F2430A5-1DFA-4316-BB51-88961621425C}" presName="spaceBetweenRectangles" presStyleCnt="0"/>
      <dgm:spPr/>
    </dgm:pt>
    <dgm:pt modelId="{3B474FB6-CF97-4A2E-8694-C2E097B8F396}" type="pres">
      <dgm:prSet presAssocID="{D93AA93D-938D-4A58-8EFE-E9FD32AD506B}" presName="parentLin" presStyleCnt="0"/>
      <dgm:spPr/>
    </dgm:pt>
    <dgm:pt modelId="{224CA949-8EA3-40E1-85A7-85DC3FFB1189}" type="pres">
      <dgm:prSet presAssocID="{D93AA93D-938D-4A58-8EFE-E9FD32AD506B}" presName="parentLeftMargin" presStyleLbl="node1" presStyleIdx="0" presStyleCnt="3"/>
      <dgm:spPr/>
    </dgm:pt>
    <dgm:pt modelId="{B7AB1AC6-DE3C-45E4-A9E6-6709C773059B}" type="pres">
      <dgm:prSet presAssocID="{D93AA93D-938D-4A58-8EFE-E9FD32AD506B}" presName="parentText" presStyleLbl="node1" presStyleIdx="1" presStyleCnt="3" custScaleX="141808" custScaleY="135383">
        <dgm:presLayoutVars>
          <dgm:chMax val="0"/>
          <dgm:bulletEnabled val="1"/>
        </dgm:presLayoutVars>
      </dgm:prSet>
      <dgm:spPr/>
    </dgm:pt>
    <dgm:pt modelId="{CBF286FC-C0EB-4A20-A8C0-D390AB262FC5}" type="pres">
      <dgm:prSet presAssocID="{D93AA93D-938D-4A58-8EFE-E9FD32AD506B}" presName="negativeSpace" presStyleCnt="0"/>
      <dgm:spPr/>
    </dgm:pt>
    <dgm:pt modelId="{4A851E93-3B31-48A8-A00F-A0179B07B69A}" type="pres">
      <dgm:prSet presAssocID="{D93AA93D-938D-4A58-8EFE-E9FD32AD506B}" presName="childText" presStyleLbl="conFgAcc1" presStyleIdx="1" presStyleCnt="3">
        <dgm:presLayoutVars>
          <dgm:bulletEnabled val="1"/>
        </dgm:presLayoutVars>
      </dgm:prSet>
      <dgm:spPr/>
    </dgm:pt>
    <dgm:pt modelId="{EB22DEEC-2297-4DBA-BD2C-4C46A88728AA}" type="pres">
      <dgm:prSet presAssocID="{DA10E0CD-D26F-41CD-A17B-DFAFCDF65423}" presName="spaceBetweenRectangles" presStyleCnt="0"/>
      <dgm:spPr/>
    </dgm:pt>
    <dgm:pt modelId="{0299C778-14F5-4D40-90D6-7B62D074B048}" type="pres">
      <dgm:prSet presAssocID="{4509FDD4-C918-4F9D-AF73-2627A191DEA8}" presName="parentLin" presStyleCnt="0"/>
      <dgm:spPr/>
    </dgm:pt>
    <dgm:pt modelId="{39CAED92-A94A-4775-8759-6E5BC4B96D25}" type="pres">
      <dgm:prSet presAssocID="{4509FDD4-C918-4F9D-AF73-2627A191DEA8}" presName="parentLeftMargin" presStyleLbl="node1" presStyleIdx="1" presStyleCnt="3"/>
      <dgm:spPr/>
    </dgm:pt>
    <dgm:pt modelId="{013D204B-9683-4600-8CD2-60C0FF8AB7B4}" type="pres">
      <dgm:prSet presAssocID="{4509FDD4-C918-4F9D-AF73-2627A191DEA8}" presName="parentText" presStyleLbl="node1" presStyleIdx="2" presStyleCnt="3" custScaleX="142857" custScaleY="279755">
        <dgm:presLayoutVars>
          <dgm:chMax val="0"/>
          <dgm:bulletEnabled val="1"/>
        </dgm:presLayoutVars>
      </dgm:prSet>
      <dgm:spPr/>
    </dgm:pt>
    <dgm:pt modelId="{EC0F646D-3195-4EF8-B7D4-9B0224F90785}" type="pres">
      <dgm:prSet presAssocID="{4509FDD4-C918-4F9D-AF73-2627A191DEA8}" presName="negativeSpace" presStyleCnt="0"/>
      <dgm:spPr/>
    </dgm:pt>
    <dgm:pt modelId="{D4C4AC46-94D8-4B7A-B158-1DFAB27529A7}" type="pres">
      <dgm:prSet presAssocID="{4509FDD4-C918-4F9D-AF73-2627A191DEA8}" presName="childText" presStyleLbl="conFgAcc1" presStyleIdx="2" presStyleCnt="3">
        <dgm:presLayoutVars>
          <dgm:bulletEnabled val="1"/>
        </dgm:presLayoutVars>
      </dgm:prSet>
      <dgm:spPr/>
    </dgm:pt>
  </dgm:ptLst>
  <dgm:cxnLst>
    <dgm:cxn modelId="{E64CBA03-E0B4-471A-A599-D326DAE389F9}" srcId="{0508A109-C8CA-42E7-9B37-4A4CF1DA3D84}" destId="{D93AA93D-938D-4A58-8EFE-E9FD32AD506B}" srcOrd="1" destOrd="0" parTransId="{AADF76C7-01E4-425F-98AF-D58DA1A540E0}" sibTransId="{DA10E0CD-D26F-41CD-A17B-DFAFCDF65423}"/>
    <dgm:cxn modelId="{F3FC2937-A09B-42F3-BE09-A4E7916124B5}" type="presOf" srcId="{0508A109-C8CA-42E7-9B37-4A4CF1DA3D84}" destId="{72DE74BB-DA51-4A21-A6EE-F31363A51AB8}" srcOrd="0" destOrd="0" presId="urn:microsoft.com/office/officeart/2005/8/layout/list1"/>
    <dgm:cxn modelId="{2B576F7D-656B-46AF-8458-4578F37F7844}" srcId="{0508A109-C8CA-42E7-9B37-4A4CF1DA3D84}" destId="{4509FDD4-C918-4F9D-AF73-2627A191DEA8}" srcOrd="2" destOrd="0" parTransId="{48AD7A6E-F991-419C-9D7D-FB6297AD87E5}" sibTransId="{51BEE702-2C83-4625-B34F-AE0A087FEA16}"/>
    <dgm:cxn modelId="{2F680A86-2114-49FD-AFDB-712126316F2E}" type="presOf" srcId="{4509FDD4-C918-4F9D-AF73-2627A191DEA8}" destId="{39CAED92-A94A-4775-8759-6E5BC4B96D25}" srcOrd="0" destOrd="0" presId="urn:microsoft.com/office/officeart/2005/8/layout/list1"/>
    <dgm:cxn modelId="{32E20B8A-EADF-4AA3-8CDE-A5AAD15564E6}" type="presOf" srcId="{4509FDD4-C918-4F9D-AF73-2627A191DEA8}" destId="{013D204B-9683-4600-8CD2-60C0FF8AB7B4}" srcOrd="1" destOrd="0" presId="urn:microsoft.com/office/officeart/2005/8/layout/list1"/>
    <dgm:cxn modelId="{74FA3793-2787-4FEE-A452-836066CBF6F4}" srcId="{0508A109-C8CA-42E7-9B37-4A4CF1DA3D84}" destId="{75C16377-7D0E-4259-A911-A6AB5726EE5A}" srcOrd="0" destOrd="0" parTransId="{284409FC-A6EB-4530-968B-20835758F80E}" sibTransId="{4F2430A5-1DFA-4316-BB51-88961621425C}"/>
    <dgm:cxn modelId="{831573A2-7C85-439E-B90F-9CB2F75C5578}" type="presOf" srcId="{75C16377-7D0E-4259-A911-A6AB5726EE5A}" destId="{70016729-FADE-4BFC-913A-CAD4A1024D95}" srcOrd="1" destOrd="0" presId="urn:microsoft.com/office/officeart/2005/8/layout/list1"/>
    <dgm:cxn modelId="{9319A1C3-A62F-43C8-BBB9-0010411B6ABD}" type="presOf" srcId="{75C16377-7D0E-4259-A911-A6AB5726EE5A}" destId="{7BB78BA7-C8F8-46E8-8EEC-C31D3382F45A}" srcOrd="0" destOrd="0" presId="urn:microsoft.com/office/officeart/2005/8/layout/list1"/>
    <dgm:cxn modelId="{DDAF03C4-C6C2-4ED6-AD90-26D5ABB11D49}" type="presOf" srcId="{D93AA93D-938D-4A58-8EFE-E9FD32AD506B}" destId="{224CA949-8EA3-40E1-85A7-85DC3FFB1189}" srcOrd="0" destOrd="0" presId="urn:microsoft.com/office/officeart/2005/8/layout/list1"/>
    <dgm:cxn modelId="{30A1A2C7-B212-4D8D-8C7F-DBBCB6F856CC}" type="presOf" srcId="{D93AA93D-938D-4A58-8EFE-E9FD32AD506B}" destId="{B7AB1AC6-DE3C-45E4-A9E6-6709C773059B}" srcOrd="1" destOrd="0" presId="urn:microsoft.com/office/officeart/2005/8/layout/list1"/>
    <dgm:cxn modelId="{6902F556-4874-487E-A8F6-A31D054C1BA7}" type="presParOf" srcId="{72DE74BB-DA51-4A21-A6EE-F31363A51AB8}" destId="{8C0CF957-2748-42B0-B27D-529C08DAA635}" srcOrd="0" destOrd="0" presId="urn:microsoft.com/office/officeart/2005/8/layout/list1"/>
    <dgm:cxn modelId="{EA1311F5-8F80-4B90-9DC1-1625C9EEDE35}" type="presParOf" srcId="{8C0CF957-2748-42B0-B27D-529C08DAA635}" destId="{7BB78BA7-C8F8-46E8-8EEC-C31D3382F45A}" srcOrd="0" destOrd="0" presId="urn:microsoft.com/office/officeart/2005/8/layout/list1"/>
    <dgm:cxn modelId="{56DF5E2E-7834-47E3-A496-E8422C779AAD}" type="presParOf" srcId="{8C0CF957-2748-42B0-B27D-529C08DAA635}" destId="{70016729-FADE-4BFC-913A-CAD4A1024D95}" srcOrd="1" destOrd="0" presId="urn:microsoft.com/office/officeart/2005/8/layout/list1"/>
    <dgm:cxn modelId="{3CB8D2F2-CE7E-46BB-8D10-20F158BA91E1}" type="presParOf" srcId="{72DE74BB-DA51-4A21-A6EE-F31363A51AB8}" destId="{27EB46A5-AA69-4304-88AE-970310CCFD32}" srcOrd="1" destOrd="0" presId="urn:microsoft.com/office/officeart/2005/8/layout/list1"/>
    <dgm:cxn modelId="{1CBA8237-4E36-4D6D-9CDD-8CBEEDC28F8A}" type="presParOf" srcId="{72DE74BB-DA51-4A21-A6EE-F31363A51AB8}" destId="{31DF0C24-EBF4-47D1-A173-D6E7A05F7318}" srcOrd="2" destOrd="0" presId="urn:microsoft.com/office/officeart/2005/8/layout/list1"/>
    <dgm:cxn modelId="{1CCD30C9-CA8C-449E-83A1-DAE1A288033D}" type="presParOf" srcId="{72DE74BB-DA51-4A21-A6EE-F31363A51AB8}" destId="{102906F0-D6B0-4522-BCBF-CE8C3E7AB2E8}" srcOrd="3" destOrd="0" presId="urn:microsoft.com/office/officeart/2005/8/layout/list1"/>
    <dgm:cxn modelId="{2BEE9130-5473-458E-945A-BFEE72F4AD08}" type="presParOf" srcId="{72DE74BB-DA51-4A21-A6EE-F31363A51AB8}" destId="{3B474FB6-CF97-4A2E-8694-C2E097B8F396}" srcOrd="4" destOrd="0" presId="urn:microsoft.com/office/officeart/2005/8/layout/list1"/>
    <dgm:cxn modelId="{5ECE4D9F-8A3D-4FA8-97C7-5E904F2F4875}" type="presParOf" srcId="{3B474FB6-CF97-4A2E-8694-C2E097B8F396}" destId="{224CA949-8EA3-40E1-85A7-85DC3FFB1189}" srcOrd="0" destOrd="0" presId="urn:microsoft.com/office/officeart/2005/8/layout/list1"/>
    <dgm:cxn modelId="{28AF362B-E80B-46AB-AF72-EDE90A6D7223}" type="presParOf" srcId="{3B474FB6-CF97-4A2E-8694-C2E097B8F396}" destId="{B7AB1AC6-DE3C-45E4-A9E6-6709C773059B}" srcOrd="1" destOrd="0" presId="urn:microsoft.com/office/officeart/2005/8/layout/list1"/>
    <dgm:cxn modelId="{815A830E-DA6B-4DB1-9787-7FD43E7CEBA4}" type="presParOf" srcId="{72DE74BB-DA51-4A21-A6EE-F31363A51AB8}" destId="{CBF286FC-C0EB-4A20-A8C0-D390AB262FC5}" srcOrd="5" destOrd="0" presId="urn:microsoft.com/office/officeart/2005/8/layout/list1"/>
    <dgm:cxn modelId="{FCBC9993-0719-48E2-84E4-48811D0FE0BC}" type="presParOf" srcId="{72DE74BB-DA51-4A21-A6EE-F31363A51AB8}" destId="{4A851E93-3B31-48A8-A00F-A0179B07B69A}" srcOrd="6" destOrd="0" presId="urn:microsoft.com/office/officeart/2005/8/layout/list1"/>
    <dgm:cxn modelId="{5AA41C1C-BD63-493B-BE42-2186E99E84FD}" type="presParOf" srcId="{72DE74BB-DA51-4A21-A6EE-F31363A51AB8}" destId="{EB22DEEC-2297-4DBA-BD2C-4C46A88728AA}" srcOrd="7" destOrd="0" presId="urn:microsoft.com/office/officeart/2005/8/layout/list1"/>
    <dgm:cxn modelId="{4C0B6331-FD99-45F7-B687-637E549CE820}" type="presParOf" srcId="{72DE74BB-DA51-4A21-A6EE-F31363A51AB8}" destId="{0299C778-14F5-4D40-90D6-7B62D074B048}" srcOrd="8" destOrd="0" presId="urn:microsoft.com/office/officeart/2005/8/layout/list1"/>
    <dgm:cxn modelId="{B009086A-79FF-41B4-BE4A-4E791685CB8D}" type="presParOf" srcId="{0299C778-14F5-4D40-90D6-7B62D074B048}" destId="{39CAED92-A94A-4775-8759-6E5BC4B96D25}" srcOrd="0" destOrd="0" presId="urn:microsoft.com/office/officeart/2005/8/layout/list1"/>
    <dgm:cxn modelId="{7BE3F914-128E-42A5-BABA-FBC9085AB988}" type="presParOf" srcId="{0299C778-14F5-4D40-90D6-7B62D074B048}" destId="{013D204B-9683-4600-8CD2-60C0FF8AB7B4}" srcOrd="1" destOrd="0" presId="urn:microsoft.com/office/officeart/2005/8/layout/list1"/>
    <dgm:cxn modelId="{BD1F4A9B-7953-4417-ACEE-1029D5607C88}" type="presParOf" srcId="{72DE74BB-DA51-4A21-A6EE-F31363A51AB8}" destId="{EC0F646D-3195-4EF8-B7D4-9B0224F90785}" srcOrd="9" destOrd="0" presId="urn:microsoft.com/office/officeart/2005/8/layout/list1"/>
    <dgm:cxn modelId="{1CF0D1A6-A07A-429C-838D-3D5DA46C50CB}" type="presParOf" srcId="{72DE74BB-DA51-4A21-A6EE-F31363A51AB8}" destId="{D4C4AC46-94D8-4B7A-B158-1DFAB27529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08A109-C8CA-42E7-9B37-4A4CF1DA3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75C16377-7D0E-4259-A911-A6AB5726EE5A}">
      <dgm:prSet phldrT="[Texte]" custT="1"/>
      <dgm:spPr/>
      <dgm:t>
        <a:bodyPr/>
        <a:lstStyle/>
        <a:p>
          <a:r>
            <a:rPr lang="fr-FR" sz="2400" dirty="0"/>
            <a:t>Le principe d’un jeu coopératif est l’engagement physique ou intellectuel, intense mais sans gagnant ni perdant, sans compétition ni violence, dans le but de réaliser un défi ou de battre un record précédemment établi</a:t>
          </a:r>
        </a:p>
      </dgm:t>
    </dgm:pt>
    <dgm:pt modelId="{284409FC-A6EB-4530-968B-20835758F80E}" type="parTrans" cxnId="{74FA3793-2787-4FEE-A452-836066CBF6F4}">
      <dgm:prSet/>
      <dgm:spPr/>
      <dgm:t>
        <a:bodyPr/>
        <a:lstStyle/>
        <a:p>
          <a:endParaRPr lang="fr-FR"/>
        </a:p>
      </dgm:t>
    </dgm:pt>
    <dgm:pt modelId="{4F2430A5-1DFA-4316-BB51-88961621425C}" type="sibTrans" cxnId="{74FA3793-2787-4FEE-A452-836066CBF6F4}">
      <dgm:prSet/>
      <dgm:spPr/>
      <dgm:t>
        <a:bodyPr/>
        <a:lstStyle/>
        <a:p>
          <a:endParaRPr lang="fr-FR"/>
        </a:p>
      </dgm:t>
    </dgm:pt>
    <dgm:pt modelId="{D93AA93D-938D-4A58-8EFE-E9FD32AD506B}">
      <dgm:prSet phldrT="[Texte]" custT="1"/>
      <dgm:spPr/>
      <dgm:t>
        <a:bodyPr/>
        <a:lstStyle/>
        <a:p>
          <a:r>
            <a:rPr lang="fr-FR" sz="2400" dirty="0"/>
            <a:t>Indiquer une alternative à la concurrence et la seule compétition</a:t>
          </a:r>
        </a:p>
        <a:p>
          <a:r>
            <a:rPr lang="fr-FR" sz="2400" dirty="0"/>
            <a:t>Eduquer à la paix</a:t>
          </a:r>
        </a:p>
      </dgm:t>
    </dgm:pt>
    <dgm:pt modelId="{AADF76C7-01E4-425F-98AF-D58DA1A540E0}" type="parTrans" cxnId="{E64CBA03-E0B4-471A-A599-D326DAE389F9}">
      <dgm:prSet/>
      <dgm:spPr/>
      <dgm:t>
        <a:bodyPr/>
        <a:lstStyle/>
        <a:p>
          <a:endParaRPr lang="fr-FR"/>
        </a:p>
      </dgm:t>
    </dgm:pt>
    <dgm:pt modelId="{DA10E0CD-D26F-41CD-A17B-DFAFCDF65423}" type="sibTrans" cxnId="{E64CBA03-E0B4-471A-A599-D326DAE389F9}">
      <dgm:prSet/>
      <dgm:spPr/>
      <dgm:t>
        <a:bodyPr/>
        <a:lstStyle/>
        <a:p>
          <a:endParaRPr lang="fr-FR"/>
        </a:p>
      </dgm:t>
    </dgm:pt>
    <dgm:pt modelId="{4509FDD4-C918-4F9D-AF73-2627A191DEA8}">
      <dgm:prSet phldrT="[Texte]" custT="1"/>
      <dgm:spPr/>
      <dgm:t>
        <a:bodyPr/>
        <a:lstStyle/>
        <a:p>
          <a:r>
            <a:rPr lang="fr-FR" sz="2400" dirty="0"/>
            <a:t>Récurrence des pratiques</a:t>
          </a:r>
        </a:p>
        <a:p>
          <a:r>
            <a:rPr lang="fr-FR" sz="2400" dirty="0"/>
            <a:t>Temps d’analyse du réalisé et des stratégies choisies</a:t>
          </a:r>
        </a:p>
      </dgm:t>
    </dgm:pt>
    <dgm:pt modelId="{48AD7A6E-F991-419C-9D7D-FB6297AD87E5}" type="parTrans" cxnId="{2B576F7D-656B-46AF-8458-4578F37F7844}">
      <dgm:prSet/>
      <dgm:spPr/>
      <dgm:t>
        <a:bodyPr/>
        <a:lstStyle/>
        <a:p>
          <a:endParaRPr lang="fr-FR"/>
        </a:p>
      </dgm:t>
    </dgm:pt>
    <dgm:pt modelId="{51BEE702-2C83-4625-B34F-AE0A087FEA16}" type="sibTrans" cxnId="{2B576F7D-656B-46AF-8458-4578F37F7844}">
      <dgm:prSet/>
      <dgm:spPr/>
      <dgm:t>
        <a:bodyPr/>
        <a:lstStyle/>
        <a:p>
          <a:endParaRPr lang="fr-FR"/>
        </a:p>
      </dgm:t>
    </dgm:pt>
    <dgm:pt modelId="{72DE74BB-DA51-4A21-A6EE-F31363A51AB8}" type="pres">
      <dgm:prSet presAssocID="{0508A109-C8CA-42E7-9B37-4A4CF1DA3D84}" presName="linear" presStyleCnt="0">
        <dgm:presLayoutVars>
          <dgm:dir/>
          <dgm:animLvl val="lvl"/>
          <dgm:resizeHandles val="exact"/>
        </dgm:presLayoutVars>
      </dgm:prSet>
      <dgm:spPr/>
    </dgm:pt>
    <dgm:pt modelId="{8C0CF957-2748-42B0-B27D-529C08DAA635}" type="pres">
      <dgm:prSet presAssocID="{75C16377-7D0E-4259-A911-A6AB5726EE5A}" presName="parentLin" presStyleCnt="0"/>
      <dgm:spPr/>
    </dgm:pt>
    <dgm:pt modelId="{7BB78BA7-C8F8-46E8-8EEC-C31D3382F45A}" type="pres">
      <dgm:prSet presAssocID="{75C16377-7D0E-4259-A911-A6AB5726EE5A}" presName="parentLeftMargin" presStyleLbl="node1" presStyleIdx="0" presStyleCnt="3"/>
      <dgm:spPr/>
    </dgm:pt>
    <dgm:pt modelId="{70016729-FADE-4BFC-913A-CAD4A1024D95}" type="pres">
      <dgm:prSet presAssocID="{75C16377-7D0E-4259-A911-A6AB5726EE5A}" presName="parentText" presStyleLbl="node1" presStyleIdx="0" presStyleCnt="3" custScaleX="140048" custScaleY="257997">
        <dgm:presLayoutVars>
          <dgm:chMax val="0"/>
          <dgm:bulletEnabled val="1"/>
        </dgm:presLayoutVars>
      </dgm:prSet>
      <dgm:spPr/>
    </dgm:pt>
    <dgm:pt modelId="{27EB46A5-AA69-4304-88AE-970310CCFD32}" type="pres">
      <dgm:prSet presAssocID="{75C16377-7D0E-4259-A911-A6AB5726EE5A}" presName="negativeSpace" presStyleCnt="0"/>
      <dgm:spPr/>
    </dgm:pt>
    <dgm:pt modelId="{31DF0C24-EBF4-47D1-A173-D6E7A05F7318}" type="pres">
      <dgm:prSet presAssocID="{75C16377-7D0E-4259-A911-A6AB5726EE5A}" presName="childText" presStyleLbl="conFgAcc1" presStyleIdx="0" presStyleCnt="3">
        <dgm:presLayoutVars>
          <dgm:bulletEnabled val="1"/>
        </dgm:presLayoutVars>
      </dgm:prSet>
      <dgm:spPr/>
    </dgm:pt>
    <dgm:pt modelId="{102906F0-D6B0-4522-BCBF-CE8C3E7AB2E8}" type="pres">
      <dgm:prSet presAssocID="{4F2430A5-1DFA-4316-BB51-88961621425C}" presName="spaceBetweenRectangles" presStyleCnt="0"/>
      <dgm:spPr/>
    </dgm:pt>
    <dgm:pt modelId="{3B474FB6-CF97-4A2E-8694-C2E097B8F396}" type="pres">
      <dgm:prSet presAssocID="{D93AA93D-938D-4A58-8EFE-E9FD32AD506B}" presName="parentLin" presStyleCnt="0"/>
      <dgm:spPr/>
    </dgm:pt>
    <dgm:pt modelId="{224CA949-8EA3-40E1-85A7-85DC3FFB1189}" type="pres">
      <dgm:prSet presAssocID="{D93AA93D-938D-4A58-8EFE-E9FD32AD506B}" presName="parentLeftMargin" presStyleLbl="node1" presStyleIdx="0" presStyleCnt="3"/>
      <dgm:spPr/>
    </dgm:pt>
    <dgm:pt modelId="{B7AB1AC6-DE3C-45E4-A9E6-6709C773059B}" type="pres">
      <dgm:prSet presAssocID="{D93AA93D-938D-4A58-8EFE-E9FD32AD506B}" presName="parentText" presStyleLbl="node1" presStyleIdx="1" presStyleCnt="3" custScaleX="141808" custScaleY="135383">
        <dgm:presLayoutVars>
          <dgm:chMax val="0"/>
          <dgm:bulletEnabled val="1"/>
        </dgm:presLayoutVars>
      </dgm:prSet>
      <dgm:spPr/>
    </dgm:pt>
    <dgm:pt modelId="{CBF286FC-C0EB-4A20-A8C0-D390AB262FC5}" type="pres">
      <dgm:prSet presAssocID="{D93AA93D-938D-4A58-8EFE-E9FD32AD506B}" presName="negativeSpace" presStyleCnt="0"/>
      <dgm:spPr/>
    </dgm:pt>
    <dgm:pt modelId="{4A851E93-3B31-48A8-A00F-A0179B07B69A}" type="pres">
      <dgm:prSet presAssocID="{D93AA93D-938D-4A58-8EFE-E9FD32AD506B}" presName="childText" presStyleLbl="conFgAcc1" presStyleIdx="1" presStyleCnt="3">
        <dgm:presLayoutVars>
          <dgm:bulletEnabled val="1"/>
        </dgm:presLayoutVars>
      </dgm:prSet>
      <dgm:spPr/>
    </dgm:pt>
    <dgm:pt modelId="{EB22DEEC-2297-4DBA-BD2C-4C46A88728AA}" type="pres">
      <dgm:prSet presAssocID="{DA10E0CD-D26F-41CD-A17B-DFAFCDF65423}" presName="spaceBetweenRectangles" presStyleCnt="0"/>
      <dgm:spPr/>
    </dgm:pt>
    <dgm:pt modelId="{0299C778-14F5-4D40-90D6-7B62D074B048}" type="pres">
      <dgm:prSet presAssocID="{4509FDD4-C918-4F9D-AF73-2627A191DEA8}" presName="parentLin" presStyleCnt="0"/>
      <dgm:spPr/>
    </dgm:pt>
    <dgm:pt modelId="{39CAED92-A94A-4775-8759-6E5BC4B96D25}" type="pres">
      <dgm:prSet presAssocID="{4509FDD4-C918-4F9D-AF73-2627A191DEA8}" presName="parentLeftMargin" presStyleLbl="node1" presStyleIdx="1" presStyleCnt="3"/>
      <dgm:spPr/>
    </dgm:pt>
    <dgm:pt modelId="{013D204B-9683-4600-8CD2-60C0FF8AB7B4}" type="pres">
      <dgm:prSet presAssocID="{4509FDD4-C918-4F9D-AF73-2627A191DEA8}" presName="parentText" presStyleLbl="node1" presStyleIdx="2" presStyleCnt="3" custScaleX="142857" custScaleY="144909">
        <dgm:presLayoutVars>
          <dgm:chMax val="0"/>
          <dgm:bulletEnabled val="1"/>
        </dgm:presLayoutVars>
      </dgm:prSet>
      <dgm:spPr/>
    </dgm:pt>
    <dgm:pt modelId="{EC0F646D-3195-4EF8-B7D4-9B0224F90785}" type="pres">
      <dgm:prSet presAssocID="{4509FDD4-C918-4F9D-AF73-2627A191DEA8}" presName="negativeSpace" presStyleCnt="0"/>
      <dgm:spPr/>
    </dgm:pt>
    <dgm:pt modelId="{D4C4AC46-94D8-4B7A-B158-1DFAB27529A7}" type="pres">
      <dgm:prSet presAssocID="{4509FDD4-C918-4F9D-AF73-2627A191DEA8}" presName="childText" presStyleLbl="conFgAcc1" presStyleIdx="2" presStyleCnt="3">
        <dgm:presLayoutVars>
          <dgm:bulletEnabled val="1"/>
        </dgm:presLayoutVars>
      </dgm:prSet>
      <dgm:spPr/>
    </dgm:pt>
  </dgm:ptLst>
  <dgm:cxnLst>
    <dgm:cxn modelId="{E64CBA03-E0B4-471A-A599-D326DAE389F9}" srcId="{0508A109-C8CA-42E7-9B37-4A4CF1DA3D84}" destId="{D93AA93D-938D-4A58-8EFE-E9FD32AD506B}" srcOrd="1" destOrd="0" parTransId="{AADF76C7-01E4-425F-98AF-D58DA1A540E0}" sibTransId="{DA10E0CD-D26F-41CD-A17B-DFAFCDF65423}"/>
    <dgm:cxn modelId="{F3FC2937-A09B-42F3-BE09-A4E7916124B5}" type="presOf" srcId="{0508A109-C8CA-42E7-9B37-4A4CF1DA3D84}" destId="{72DE74BB-DA51-4A21-A6EE-F31363A51AB8}" srcOrd="0" destOrd="0" presId="urn:microsoft.com/office/officeart/2005/8/layout/list1"/>
    <dgm:cxn modelId="{2B576F7D-656B-46AF-8458-4578F37F7844}" srcId="{0508A109-C8CA-42E7-9B37-4A4CF1DA3D84}" destId="{4509FDD4-C918-4F9D-AF73-2627A191DEA8}" srcOrd="2" destOrd="0" parTransId="{48AD7A6E-F991-419C-9D7D-FB6297AD87E5}" sibTransId="{51BEE702-2C83-4625-B34F-AE0A087FEA16}"/>
    <dgm:cxn modelId="{2F680A86-2114-49FD-AFDB-712126316F2E}" type="presOf" srcId="{4509FDD4-C918-4F9D-AF73-2627A191DEA8}" destId="{39CAED92-A94A-4775-8759-6E5BC4B96D25}" srcOrd="0" destOrd="0" presId="urn:microsoft.com/office/officeart/2005/8/layout/list1"/>
    <dgm:cxn modelId="{32E20B8A-EADF-4AA3-8CDE-A5AAD15564E6}" type="presOf" srcId="{4509FDD4-C918-4F9D-AF73-2627A191DEA8}" destId="{013D204B-9683-4600-8CD2-60C0FF8AB7B4}" srcOrd="1" destOrd="0" presId="urn:microsoft.com/office/officeart/2005/8/layout/list1"/>
    <dgm:cxn modelId="{74FA3793-2787-4FEE-A452-836066CBF6F4}" srcId="{0508A109-C8CA-42E7-9B37-4A4CF1DA3D84}" destId="{75C16377-7D0E-4259-A911-A6AB5726EE5A}" srcOrd="0" destOrd="0" parTransId="{284409FC-A6EB-4530-968B-20835758F80E}" sibTransId="{4F2430A5-1DFA-4316-BB51-88961621425C}"/>
    <dgm:cxn modelId="{831573A2-7C85-439E-B90F-9CB2F75C5578}" type="presOf" srcId="{75C16377-7D0E-4259-A911-A6AB5726EE5A}" destId="{70016729-FADE-4BFC-913A-CAD4A1024D95}" srcOrd="1" destOrd="0" presId="urn:microsoft.com/office/officeart/2005/8/layout/list1"/>
    <dgm:cxn modelId="{9319A1C3-A62F-43C8-BBB9-0010411B6ABD}" type="presOf" srcId="{75C16377-7D0E-4259-A911-A6AB5726EE5A}" destId="{7BB78BA7-C8F8-46E8-8EEC-C31D3382F45A}" srcOrd="0" destOrd="0" presId="urn:microsoft.com/office/officeart/2005/8/layout/list1"/>
    <dgm:cxn modelId="{DDAF03C4-C6C2-4ED6-AD90-26D5ABB11D49}" type="presOf" srcId="{D93AA93D-938D-4A58-8EFE-E9FD32AD506B}" destId="{224CA949-8EA3-40E1-85A7-85DC3FFB1189}" srcOrd="0" destOrd="0" presId="urn:microsoft.com/office/officeart/2005/8/layout/list1"/>
    <dgm:cxn modelId="{30A1A2C7-B212-4D8D-8C7F-DBBCB6F856CC}" type="presOf" srcId="{D93AA93D-938D-4A58-8EFE-E9FD32AD506B}" destId="{B7AB1AC6-DE3C-45E4-A9E6-6709C773059B}" srcOrd="1" destOrd="0" presId="urn:microsoft.com/office/officeart/2005/8/layout/list1"/>
    <dgm:cxn modelId="{6902F556-4874-487E-A8F6-A31D054C1BA7}" type="presParOf" srcId="{72DE74BB-DA51-4A21-A6EE-F31363A51AB8}" destId="{8C0CF957-2748-42B0-B27D-529C08DAA635}" srcOrd="0" destOrd="0" presId="urn:microsoft.com/office/officeart/2005/8/layout/list1"/>
    <dgm:cxn modelId="{EA1311F5-8F80-4B90-9DC1-1625C9EEDE35}" type="presParOf" srcId="{8C0CF957-2748-42B0-B27D-529C08DAA635}" destId="{7BB78BA7-C8F8-46E8-8EEC-C31D3382F45A}" srcOrd="0" destOrd="0" presId="urn:microsoft.com/office/officeart/2005/8/layout/list1"/>
    <dgm:cxn modelId="{56DF5E2E-7834-47E3-A496-E8422C779AAD}" type="presParOf" srcId="{8C0CF957-2748-42B0-B27D-529C08DAA635}" destId="{70016729-FADE-4BFC-913A-CAD4A1024D95}" srcOrd="1" destOrd="0" presId="urn:microsoft.com/office/officeart/2005/8/layout/list1"/>
    <dgm:cxn modelId="{3CB8D2F2-CE7E-46BB-8D10-20F158BA91E1}" type="presParOf" srcId="{72DE74BB-DA51-4A21-A6EE-F31363A51AB8}" destId="{27EB46A5-AA69-4304-88AE-970310CCFD32}" srcOrd="1" destOrd="0" presId="urn:microsoft.com/office/officeart/2005/8/layout/list1"/>
    <dgm:cxn modelId="{1CBA8237-4E36-4D6D-9CDD-8CBEEDC28F8A}" type="presParOf" srcId="{72DE74BB-DA51-4A21-A6EE-F31363A51AB8}" destId="{31DF0C24-EBF4-47D1-A173-D6E7A05F7318}" srcOrd="2" destOrd="0" presId="urn:microsoft.com/office/officeart/2005/8/layout/list1"/>
    <dgm:cxn modelId="{1CCD30C9-CA8C-449E-83A1-DAE1A288033D}" type="presParOf" srcId="{72DE74BB-DA51-4A21-A6EE-F31363A51AB8}" destId="{102906F0-D6B0-4522-BCBF-CE8C3E7AB2E8}" srcOrd="3" destOrd="0" presId="urn:microsoft.com/office/officeart/2005/8/layout/list1"/>
    <dgm:cxn modelId="{2BEE9130-5473-458E-945A-BFEE72F4AD08}" type="presParOf" srcId="{72DE74BB-DA51-4A21-A6EE-F31363A51AB8}" destId="{3B474FB6-CF97-4A2E-8694-C2E097B8F396}" srcOrd="4" destOrd="0" presId="urn:microsoft.com/office/officeart/2005/8/layout/list1"/>
    <dgm:cxn modelId="{5ECE4D9F-8A3D-4FA8-97C7-5E904F2F4875}" type="presParOf" srcId="{3B474FB6-CF97-4A2E-8694-C2E097B8F396}" destId="{224CA949-8EA3-40E1-85A7-85DC3FFB1189}" srcOrd="0" destOrd="0" presId="urn:microsoft.com/office/officeart/2005/8/layout/list1"/>
    <dgm:cxn modelId="{28AF362B-E80B-46AB-AF72-EDE90A6D7223}" type="presParOf" srcId="{3B474FB6-CF97-4A2E-8694-C2E097B8F396}" destId="{B7AB1AC6-DE3C-45E4-A9E6-6709C773059B}" srcOrd="1" destOrd="0" presId="urn:microsoft.com/office/officeart/2005/8/layout/list1"/>
    <dgm:cxn modelId="{815A830E-DA6B-4DB1-9787-7FD43E7CEBA4}" type="presParOf" srcId="{72DE74BB-DA51-4A21-A6EE-F31363A51AB8}" destId="{CBF286FC-C0EB-4A20-A8C0-D390AB262FC5}" srcOrd="5" destOrd="0" presId="urn:microsoft.com/office/officeart/2005/8/layout/list1"/>
    <dgm:cxn modelId="{FCBC9993-0719-48E2-84E4-48811D0FE0BC}" type="presParOf" srcId="{72DE74BB-DA51-4A21-A6EE-F31363A51AB8}" destId="{4A851E93-3B31-48A8-A00F-A0179B07B69A}" srcOrd="6" destOrd="0" presId="urn:microsoft.com/office/officeart/2005/8/layout/list1"/>
    <dgm:cxn modelId="{5AA41C1C-BD63-493B-BE42-2186E99E84FD}" type="presParOf" srcId="{72DE74BB-DA51-4A21-A6EE-F31363A51AB8}" destId="{EB22DEEC-2297-4DBA-BD2C-4C46A88728AA}" srcOrd="7" destOrd="0" presId="urn:microsoft.com/office/officeart/2005/8/layout/list1"/>
    <dgm:cxn modelId="{4C0B6331-FD99-45F7-B687-637E549CE820}" type="presParOf" srcId="{72DE74BB-DA51-4A21-A6EE-F31363A51AB8}" destId="{0299C778-14F5-4D40-90D6-7B62D074B048}" srcOrd="8" destOrd="0" presId="urn:microsoft.com/office/officeart/2005/8/layout/list1"/>
    <dgm:cxn modelId="{B009086A-79FF-41B4-BE4A-4E791685CB8D}" type="presParOf" srcId="{0299C778-14F5-4D40-90D6-7B62D074B048}" destId="{39CAED92-A94A-4775-8759-6E5BC4B96D25}" srcOrd="0" destOrd="0" presId="urn:microsoft.com/office/officeart/2005/8/layout/list1"/>
    <dgm:cxn modelId="{7BE3F914-128E-42A5-BABA-FBC9085AB988}" type="presParOf" srcId="{0299C778-14F5-4D40-90D6-7B62D074B048}" destId="{013D204B-9683-4600-8CD2-60C0FF8AB7B4}" srcOrd="1" destOrd="0" presId="urn:microsoft.com/office/officeart/2005/8/layout/list1"/>
    <dgm:cxn modelId="{BD1F4A9B-7953-4417-ACEE-1029D5607C88}" type="presParOf" srcId="{72DE74BB-DA51-4A21-A6EE-F31363A51AB8}" destId="{EC0F646D-3195-4EF8-B7D4-9B0224F90785}" srcOrd="9" destOrd="0" presId="urn:microsoft.com/office/officeart/2005/8/layout/list1"/>
    <dgm:cxn modelId="{1CF0D1A6-A07A-429C-838D-3D5DA46C50CB}" type="presParOf" srcId="{72DE74BB-DA51-4A21-A6EE-F31363A51AB8}" destId="{D4C4AC46-94D8-4B7A-B158-1DFAB27529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08A109-C8CA-42E7-9B37-4A4CF1DA3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75C16377-7D0E-4259-A911-A6AB5726EE5A}">
      <dgm:prSet phldrT="[Texte]" custT="1"/>
      <dgm:spPr/>
      <dgm:t>
        <a:bodyPr/>
        <a:lstStyle/>
        <a:p>
          <a:r>
            <a:rPr lang="fr-FR" sz="2400" dirty="0"/>
            <a:t>Réunion démocratique qui cherche à harmoniser la vie du groupe en associant les participants : faire l’état des lieux des projets personnels ou collectifs, d’aborder les propositions, les problèmes, la coopérative, les félicitations mais aussi tout ce qui concerne le symbolique dans la classe</a:t>
          </a:r>
        </a:p>
      </dgm:t>
    </dgm:pt>
    <dgm:pt modelId="{284409FC-A6EB-4530-968B-20835758F80E}" type="parTrans" cxnId="{74FA3793-2787-4FEE-A452-836066CBF6F4}">
      <dgm:prSet/>
      <dgm:spPr/>
      <dgm:t>
        <a:bodyPr/>
        <a:lstStyle/>
        <a:p>
          <a:endParaRPr lang="fr-FR"/>
        </a:p>
      </dgm:t>
    </dgm:pt>
    <dgm:pt modelId="{4F2430A5-1DFA-4316-BB51-88961621425C}" type="sibTrans" cxnId="{74FA3793-2787-4FEE-A452-836066CBF6F4}">
      <dgm:prSet/>
      <dgm:spPr/>
      <dgm:t>
        <a:bodyPr/>
        <a:lstStyle/>
        <a:p>
          <a:endParaRPr lang="fr-FR"/>
        </a:p>
      </dgm:t>
    </dgm:pt>
    <dgm:pt modelId="{D93AA93D-938D-4A58-8EFE-E9FD32AD506B}">
      <dgm:prSet phldrT="[Texte]" custT="1"/>
      <dgm:spPr/>
      <dgm:t>
        <a:bodyPr/>
        <a:lstStyle/>
        <a:p>
          <a:r>
            <a:rPr lang="fr-FR" sz="2400" dirty="0"/>
            <a:t>Susciter la citoyenneté par la démocratie participative</a:t>
          </a:r>
        </a:p>
      </dgm:t>
    </dgm:pt>
    <dgm:pt modelId="{AADF76C7-01E4-425F-98AF-D58DA1A540E0}" type="parTrans" cxnId="{E64CBA03-E0B4-471A-A599-D326DAE389F9}">
      <dgm:prSet/>
      <dgm:spPr/>
      <dgm:t>
        <a:bodyPr/>
        <a:lstStyle/>
        <a:p>
          <a:endParaRPr lang="fr-FR"/>
        </a:p>
      </dgm:t>
    </dgm:pt>
    <dgm:pt modelId="{DA10E0CD-D26F-41CD-A17B-DFAFCDF65423}" type="sibTrans" cxnId="{E64CBA03-E0B4-471A-A599-D326DAE389F9}">
      <dgm:prSet/>
      <dgm:spPr/>
      <dgm:t>
        <a:bodyPr/>
        <a:lstStyle/>
        <a:p>
          <a:endParaRPr lang="fr-FR"/>
        </a:p>
      </dgm:t>
    </dgm:pt>
    <dgm:pt modelId="{4509FDD4-C918-4F9D-AF73-2627A191DEA8}">
      <dgm:prSet phldrT="[Texte]" custT="1"/>
      <dgm:spPr/>
      <dgm:t>
        <a:bodyPr/>
        <a:lstStyle/>
        <a:p>
          <a:pPr>
            <a:spcAft>
              <a:spcPts val="0"/>
            </a:spcAft>
          </a:pPr>
          <a:r>
            <a:rPr lang="fr-FR" sz="2400" dirty="0"/>
            <a:t>Maitres-mots</a:t>
          </a:r>
        </a:p>
        <a:p>
          <a:pPr>
            <a:spcAft>
              <a:spcPts val="0"/>
            </a:spcAft>
          </a:pPr>
          <a:r>
            <a:rPr lang="fr-FR" sz="2400" dirty="0"/>
            <a:t>Messages clairs</a:t>
          </a:r>
        </a:p>
        <a:p>
          <a:pPr>
            <a:spcAft>
              <a:spcPts val="0"/>
            </a:spcAft>
          </a:pPr>
          <a:r>
            <a:rPr lang="fr-FR" sz="2400" dirty="0"/>
            <a:t>Evocation de problèmes et pas de critiques interpersonnelles</a:t>
          </a:r>
        </a:p>
      </dgm:t>
    </dgm:pt>
    <dgm:pt modelId="{48AD7A6E-F991-419C-9D7D-FB6297AD87E5}" type="parTrans" cxnId="{2B576F7D-656B-46AF-8458-4578F37F7844}">
      <dgm:prSet/>
      <dgm:spPr/>
      <dgm:t>
        <a:bodyPr/>
        <a:lstStyle/>
        <a:p>
          <a:endParaRPr lang="fr-FR"/>
        </a:p>
      </dgm:t>
    </dgm:pt>
    <dgm:pt modelId="{51BEE702-2C83-4625-B34F-AE0A087FEA16}" type="sibTrans" cxnId="{2B576F7D-656B-46AF-8458-4578F37F7844}">
      <dgm:prSet/>
      <dgm:spPr/>
      <dgm:t>
        <a:bodyPr/>
        <a:lstStyle/>
        <a:p>
          <a:endParaRPr lang="fr-FR"/>
        </a:p>
      </dgm:t>
    </dgm:pt>
    <dgm:pt modelId="{72DE74BB-DA51-4A21-A6EE-F31363A51AB8}" type="pres">
      <dgm:prSet presAssocID="{0508A109-C8CA-42E7-9B37-4A4CF1DA3D84}" presName="linear" presStyleCnt="0">
        <dgm:presLayoutVars>
          <dgm:dir/>
          <dgm:animLvl val="lvl"/>
          <dgm:resizeHandles val="exact"/>
        </dgm:presLayoutVars>
      </dgm:prSet>
      <dgm:spPr/>
    </dgm:pt>
    <dgm:pt modelId="{8C0CF957-2748-42B0-B27D-529C08DAA635}" type="pres">
      <dgm:prSet presAssocID="{75C16377-7D0E-4259-A911-A6AB5726EE5A}" presName="parentLin" presStyleCnt="0"/>
      <dgm:spPr/>
    </dgm:pt>
    <dgm:pt modelId="{7BB78BA7-C8F8-46E8-8EEC-C31D3382F45A}" type="pres">
      <dgm:prSet presAssocID="{75C16377-7D0E-4259-A911-A6AB5726EE5A}" presName="parentLeftMargin" presStyleLbl="node1" presStyleIdx="0" presStyleCnt="3"/>
      <dgm:spPr/>
    </dgm:pt>
    <dgm:pt modelId="{70016729-FADE-4BFC-913A-CAD4A1024D95}" type="pres">
      <dgm:prSet presAssocID="{75C16377-7D0E-4259-A911-A6AB5726EE5A}" presName="parentText" presStyleLbl="node1" presStyleIdx="0" presStyleCnt="3" custScaleX="140048" custScaleY="273220">
        <dgm:presLayoutVars>
          <dgm:chMax val="0"/>
          <dgm:bulletEnabled val="1"/>
        </dgm:presLayoutVars>
      </dgm:prSet>
      <dgm:spPr/>
    </dgm:pt>
    <dgm:pt modelId="{27EB46A5-AA69-4304-88AE-970310CCFD32}" type="pres">
      <dgm:prSet presAssocID="{75C16377-7D0E-4259-A911-A6AB5726EE5A}" presName="negativeSpace" presStyleCnt="0"/>
      <dgm:spPr/>
    </dgm:pt>
    <dgm:pt modelId="{31DF0C24-EBF4-47D1-A173-D6E7A05F7318}" type="pres">
      <dgm:prSet presAssocID="{75C16377-7D0E-4259-A911-A6AB5726EE5A}" presName="childText" presStyleLbl="conFgAcc1" presStyleIdx="0" presStyleCnt="3">
        <dgm:presLayoutVars>
          <dgm:bulletEnabled val="1"/>
        </dgm:presLayoutVars>
      </dgm:prSet>
      <dgm:spPr/>
    </dgm:pt>
    <dgm:pt modelId="{102906F0-D6B0-4522-BCBF-CE8C3E7AB2E8}" type="pres">
      <dgm:prSet presAssocID="{4F2430A5-1DFA-4316-BB51-88961621425C}" presName="spaceBetweenRectangles" presStyleCnt="0"/>
      <dgm:spPr/>
    </dgm:pt>
    <dgm:pt modelId="{3B474FB6-CF97-4A2E-8694-C2E097B8F396}" type="pres">
      <dgm:prSet presAssocID="{D93AA93D-938D-4A58-8EFE-E9FD32AD506B}" presName="parentLin" presStyleCnt="0"/>
      <dgm:spPr/>
    </dgm:pt>
    <dgm:pt modelId="{224CA949-8EA3-40E1-85A7-85DC3FFB1189}" type="pres">
      <dgm:prSet presAssocID="{D93AA93D-938D-4A58-8EFE-E9FD32AD506B}" presName="parentLeftMargin" presStyleLbl="node1" presStyleIdx="0" presStyleCnt="3"/>
      <dgm:spPr/>
    </dgm:pt>
    <dgm:pt modelId="{B7AB1AC6-DE3C-45E4-A9E6-6709C773059B}" type="pres">
      <dgm:prSet presAssocID="{D93AA93D-938D-4A58-8EFE-E9FD32AD506B}" presName="parentText" presStyleLbl="node1" presStyleIdx="1" presStyleCnt="3" custScaleX="141808" custScaleY="135383">
        <dgm:presLayoutVars>
          <dgm:chMax val="0"/>
          <dgm:bulletEnabled val="1"/>
        </dgm:presLayoutVars>
      </dgm:prSet>
      <dgm:spPr/>
    </dgm:pt>
    <dgm:pt modelId="{CBF286FC-C0EB-4A20-A8C0-D390AB262FC5}" type="pres">
      <dgm:prSet presAssocID="{D93AA93D-938D-4A58-8EFE-E9FD32AD506B}" presName="negativeSpace" presStyleCnt="0"/>
      <dgm:spPr/>
    </dgm:pt>
    <dgm:pt modelId="{4A851E93-3B31-48A8-A00F-A0179B07B69A}" type="pres">
      <dgm:prSet presAssocID="{D93AA93D-938D-4A58-8EFE-E9FD32AD506B}" presName="childText" presStyleLbl="conFgAcc1" presStyleIdx="1" presStyleCnt="3">
        <dgm:presLayoutVars>
          <dgm:bulletEnabled val="1"/>
        </dgm:presLayoutVars>
      </dgm:prSet>
      <dgm:spPr/>
    </dgm:pt>
    <dgm:pt modelId="{EB22DEEC-2297-4DBA-BD2C-4C46A88728AA}" type="pres">
      <dgm:prSet presAssocID="{DA10E0CD-D26F-41CD-A17B-DFAFCDF65423}" presName="spaceBetweenRectangles" presStyleCnt="0"/>
      <dgm:spPr/>
    </dgm:pt>
    <dgm:pt modelId="{0299C778-14F5-4D40-90D6-7B62D074B048}" type="pres">
      <dgm:prSet presAssocID="{4509FDD4-C918-4F9D-AF73-2627A191DEA8}" presName="parentLin" presStyleCnt="0"/>
      <dgm:spPr/>
    </dgm:pt>
    <dgm:pt modelId="{39CAED92-A94A-4775-8759-6E5BC4B96D25}" type="pres">
      <dgm:prSet presAssocID="{4509FDD4-C918-4F9D-AF73-2627A191DEA8}" presName="parentLeftMargin" presStyleLbl="node1" presStyleIdx="1" presStyleCnt="3"/>
      <dgm:spPr/>
    </dgm:pt>
    <dgm:pt modelId="{013D204B-9683-4600-8CD2-60C0FF8AB7B4}" type="pres">
      <dgm:prSet presAssocID="{4509FDD4-C918-4F9D-AF73-2627A191DEA8}" presName="parentText" presStyleLbl="node1" presStyleIdx="2" presStyleCnt="3" custScaleX="142857" custScaleY="189687">
        <dgm:presLayoutVars>
          <dgm:chMax val="0"/>
          <dgm:bulletEnabled val="1"/>
        </dgm:presLayoutVars>
      </dgm:prSet>
      <dgm:spPr/>
    </dgm:pt>
    <dgm:pt modelId="{EC0F646D-3195-4EF8-B7D4-9B0224F90785}" type="pres">
      <dgm:prSet presAssocID="{4509FDD4-C918-4F9D-AF73-2627A191DEA8}" presName="negativeSpace" presStyleCnt="0"/>
      <dgm:spPr/>
    </dgm:pt>
    <dgm:pt modelId="{D4C4AC46-94D8-4B7A-B158-1DFAB27529A7}" type="pres">
      <dgm:prSet presAssocID="{4509FDD4-C918-4F9D-AF73-2627A191DEA8}" presName="childText" presStyleLbl="conFgAcc1" presStyleIdx="2" presStyleCnt="3">
        <dgm:presLayoutVars>
          <dgm:bulletEnabled val="1"/>
        </dgm:presLayoutVars>
      </dgm:prSet>
      <dgm:spPr/>
    </dgm:pt>
  </dgm:ptLst>
  <dgm:cxnLst>
    <dgm:cxn modelId="{E64CBA03-E0B4-471A-A599-D326DAE389F9}" srcId="{0508A109-C8CA-42E7-9B37-4A4CF1DA3D84}" destId="{D93AA93D-938D-4A58-8EFE-E9FD32AD506B}" srcOrd="1" destOrd="0" parTransId="{AADF76C7-01E4-425F-98AF-D58DA1A540E0}" sibTransId="{DA10E0CD-D26F-41CD-A17B-DFAFCDF65423}"/>
    <dgm:cxn modelId="{F3FC2937-A09B-42F3-BE09-A4E7916124B5}" type="presOf" srcId="{0508A109-C8CA-42E7-9B37-4A4CF1DA3D84}" destId="{72DE74BB-DA51-4A21-A6EE-F31363A51AB8}" srcOrd="0" destOrd="0" presId="urn:microsoft.com/office/officeart/2005/8/layout/list1"/>
    <dgm:cxn modelId="{2B576F7D-656B-46AF-8458-4578F37F7844}" srcId="{0508A109-C8CA-42E7-9B37-4A4CF1DA3D84}" destId="{4509FDD4-C918-4F9D-AF73-2627A191DEA8}" srcOrd="2" destOrd="0" parTransId="{48AD7A6E-F991-419C-9D7D-FB6297AD87E5}" sibTransId="{51BEE702-2C83-4625-B34F-AE0A087FEA16}"/>
    <dgm:cxn modelId="{2F680A86-2114-49FD-AFDB-712126316F2E}" type="presOf" srcId="{4509FDD4-C918-4F9D-AF73-2627A191DEA8}" destId="{39CAED92-A94A-4775-8759-6E5BC4B96D25}" srcOrd="0" destOrd="0" presId="urn:microsoft.com/office/officeart/2005/8/layout/list1"/>
    <dgm:cxn modelId="{32E20B8A-EADF-4AA3-8CDE-A5AAD15564E6}" type="presOf" srcId="{4509FDD4-C918-4F9D-AF73-2627A191DEA8}" destId="{013D204B-9683-4600-8CD2-60C0FF8AB7B4}" srcOrd="1" destOrd="0" presId="urn:microsoft.com/office/officeart/2005/8/layout/list1"/>
    <dgm:cxn modelId="{74FA3793-2787-4FEE-A452-836066CBF6F4}" srcId="{0508A109-C8CA-42E7-9B37-4A4CF1DA3D84}" destId="{75C16377-7D0E-4259-A911-A6AB5726EE5A}" srcOrd="0" destOrd="0" parTransId="{284409FC-A6EB-4530-968B-20835758F80E}" sibTransId="{4F2430A5-1DFA-4316-BB51-88961621425C}"/>
    <dgm:cxn modelId="{831573A2-7C85-439E-B90F-9CB2F75C5578}" type="presOf" srcId="{75C16377-7D0E-4259-A911-A6AB5726EE5A}" destId="{70016729-FADE-4BFC-913A-CAD4A1024D95}" srcOrd="1" destOrd="0" presId="urn:microsoft.com/office/officeart/2005/8/layout/list1"/>
    <dgm:cxn modelId="{9319A1C3-A62F-43C8-BBB9-0010411B6ABD}" type="presOf" srcId="{75C16377-7D0E-4259-A911-A6AB5726EE5A}" destId="{7BB78BA7-C8F8-46E8-8EEC-C31D3382F45A}" srcOrd="0" destOrd="0" presId="urn:microsoft.com/office/officeart/2005/8/layout/list1"/>
    <dgm:cxn modelId="{DDAF03C4-C6C2-4ED6-AD90-26D5ABB11D49}" type="presOf" srcId="{D93AA93D-938D-4A58-8EFE-E9FD32AD506B}" destId="{224CA949-8EA3-40E1-85A7-85DC3FFB1189}" srcOrd="0" destOrd="0" presId="urn:microsoft.com/office/officeart/2005/8/layout/list1"/>
    <dgm:cxn modelId="{30A1A2C7-B212-4D8D-8C7F-DBBCB6F856CC}" type="presOf" srcId="{D93AA93D-938D-4A58-8EFE-E9FD32AD506B}" destId="{B7AB1AC6-DE3C-45E4-A9E6-6709C773059B}" srcOrd="1" destOrd="0" presId="urn:microsoft.com/office/officeart/2005/8/layout/list1"/>
    <dgm:cxn modelId="{6902F556-4874-487E-A8F6-A31D054C1BA7}" type="presParOf" srcId="{72DE74BB-DA51-4A21-A6EE-F31363A51AB8}" destId="{8C0CF957-2748-42B0-B27D-529C08DAA635}" srcOrd="0" destOrd="0" presId="urn:microsoft.com/office/officeart/2005/8/layout/list1"/>
    <dgm:cxn modelId="{EA1311F5-8F80-4B90-9DC1-1625C9EEDE35}" type="presParOf" srcId="{8C0CF957-2748-42B0-B27D-529C08DAA635}" destId="{7BB78BA7-C8F8-46E8-8EEC-C31D3382F45A}" srcOrd="0" destOrd="0" presId="urn:microsoft.com/office/officeart/2005/8/layout/list1"/>
    <dgm:cxn modelId="{56DF5E2E-7834-47E3-A496-E8422C779AAD}" type="presParOf" srcId="{8C0CF957-2748-42B0-B27D-529C08DAA635}" destId="{70016729-FADE-4BFC-913A-CAD4A1024D95}" srcOrd="1" destOrd="0" presId="urn:microsoft.com/office/officeart/2005/8/layout/list1"/>
    <dgm:cxn modelId="{3CB8D2F2-CE7E-46BB-8D10-20F158BA91E1}" type="presParOf" srcId="{72DE74BB-DA51-4A21-A6EE-F31363A51AB8}" destId="{27EB46A5-AA69-4304-88AE-970310CCFD32}" srcOrd="1" destOrd="0" presId="urn:microsoft.com/office/officeart/2005/8/layout/list1"/>
    <dgm:cxn modelId="{1CBA8237-4E36-4D6D-9CDD-8CBEEDC28F8A}" type="presParOf" srcId="{72DE74BB-DA51-4A21-A6EE-F31363A51AB8}" destId="{31DF0C24-EBF4-47D1-A173-D6E7A05F7318}" srcOrd="2" destOrd="0" presId="urn:microsoft.com/office/officeart/2005/8/layout/list1"/>
    <dgm:cxn modelId="{1CCD30C9-CA8C-449E-83A1-DAE1A288033D}" type="presParOf" srcId="{72DE74BB-DA51-4A21-A6EE-F31363A51AB8}" destId="{102906F0-D6B0-4522-BCBF-CE8C3E7AB2E8}" srcOrd="3" destOrd="0" presId="urn:microsoft.com/office/officeart/2005/8/layout/list1"/>
    <dgm:cxn modelId="{2BEE9130-5473-458E-945A-BFEE72F4AD08}" type="presParOf" srcId="{72DE74BB-DA51-4A21-A6EE-F31363A51AB8}" destId="{3B474FB6-CF97-4A2E-8694-C2E097B8F396}" srcOrd="4" destOrd="0" presId="urn:microsoft.com/office/officeart/2005/8/layout/list1"/>
    <dgm:cxn modelId="{5ECE4D9F-8A3D-4FA8-97C7-5E904F2F4875}" type="presParOf" srcId="{3B474FB6-CF97-4A2E-8694-C2E097B8F396}" destId="{224CA949-8EA3-40E1-85A7-85DC3FFB1189}" srcOrd="0" destOrd="0" presId="urn:microsoft.com/office/officeart/2005/8/layout/list1"/>
    <dgm:cxn modelId="{28AF362B-E80B-46AB-AF72-EDE90A6D7223}" type="presParOf" srcId="{3B474FB6-CF97-4A2E-8694-C2E097B8F396}" destId="{B7AB1AC6-DE3C-45E4-A9E6-6709C773059B}" srcOrd="1" destOrd="0" presId="urn:microsoft.com/office/officeart/2005/8/layout/list1"/>
    <dgm:cxn modelId="{815A830E-DA6B-4DB1-9787-7FD43E7CEBA4}" type="presParOf" srcId="{72DE74BB-DA51-4A21-A6EE-F31363A51AB8}" destId="{CBF286FC-C0EB-4A20-A8C0-D390AB262FC5}" srcOrd="5" destOrd="0" presId="urn:microsoft.com/office/officeart/2005/8/layout/list1"/>
    <dgm:cxn modelId="{FCBC9993-0719-48E2-84E4-48811D0FE0BC}" type="presParOf" srcId="{72DE74BB-DA51-4A21-A6EE-F31363A51AB8}" destId="{4A851E93-3B31-48A8-A00F-A0179B07B69A}" srcOrd="6" destOrd="0" presId="urn:microsoft.com/office/officeart/2005/8/layout/list1"/>
    <dgm:cxn modelId="{5AA41C1C-BD63-493B-BE42-2186E99E84FD}" type="presParOf" srcId="{72DE74BB-DA51-4A21-A6EE-F31363A51AB8}" destId="{EB22DEEC-2297-4DBA-BD2C-4C46A88728AA}" srcOrd="7" destOrd="0" presId="urn:microsoft.com/office/officeart/2005/8/layout/list1"/>
    <dgm:cxn modelId="{4C0B6331-FD99-45F7-B687-637E549CE820}" type="presParOf" srcId="{72DE74BB-DA51-4A21-A6EE-F31363A51AB8}" destId="{0299C778-14F5-4D40-90D6-7B62D074B048}" srcOrd="8" destOrd="0" presId="urn:microsoft.com/office/officeart/2005/8/layout/list1"/>
    <dgm:cxn modelId="{B009086A-79FF-41B4-BE4A-4E791685CB8D}" type="presParOf" srcId="{0299C778-14F5-4D40-90D6-7B62D074B048}" destId="{39CAED92-A94A-4775-8759-6E5BC4B96D25}" srcOrd="0" destOrd="0" presId="urn:microsoft.com/office/officeart/2005/8/layout/list1"/>
    <dgm:cxn modelId="{7BE3F914-128E-42A5-BABA-FBC9085AB988}" type="presParOf" srcId="{0299C778-14F5-4D40-90D6-7B62D074B048}" destId="{013D204B-9683-4600-8CD2-60C0FF8AB7B4}" srcOrd="1" destOrd="0" presId="urn:microsoft.com/office/officeart/2005/8/layout/list1"/>
    <dgm:cxn modelId="{BD1F4A9B-7953-4417-ACEE-1029D5607C88}" type="presParOf" srcId="{72DE74BB-DA51-4A21-A6EE-F31363A51AB8}" destId="{EC0F646D-3195-4EF8-B7D4-9B0224F90785}" srcOrd="9" destOrd="0" presId="urn:microsoft.com/office/officeart/2005/8/layout/list1"/>
    <dgm:cxn modelId="{1CF0D1A6-A07A-429C-838D-3D5DA46C50CB}" type="presParOf" srcId="{72DE74BB-DA51-4A21-A6EE-F31363A51AB8}" destId="{D4C4AC46-94D8-4B7A-B158-1DFAB27529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0C24-EBF4-47D1-A173-D6E7A05F7318}">
      <dsp:nvSpPr>
        <dsp:cNvPr id="0" name=""/>
        <dsp:cNvSpPr/>
      </dsp:nvSpPr>
      <dsp:spPr>
        <a:xfrm>
          <a:off x="0" y="1237085"/>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16729-FADE-4BFC-913A-CAD4A1024D95}">
      <dsp:nvSpPr>
        <dsp:cNvPr id="0" name=""/>
        <dsp:cNvSpPr/>
      </dsp:nvSpPr>
      <dsp:spPr>
        <a:xfrm>
          <a:off x="478689" y="9070"/>
          <a:ext cx="9385524" cy="15232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Situation coopérative organisée par l’enseignant, dans le cadre de démarches de projet. Les élèves se réunissent pour choisir, penser, mettre en œuvre, communiquer et évaluer un projet, sur un temps long</a:t>
          </a:r>
        </a:p>
      </dsp:txBody>
      <dsp:txXfrm>
        <a:off x="553046" y="83427"/>
        <a:ext cx="9236810" cy="1374500"/>
      </dsp:txXfrm>
    </dsp:sp>
    <dsp:sp modelId="{4A851E93-3B31-48A8-A00F-A0179B07B69A}">
      <dsp:nvSpPr>
        <dsp:cNvPr id="0" name=""/>
        <dsp:cNvSpPr/>
      </dsp:nvSpPr>
      <dsp:spPr>
        <a:xfrm>
          <a:off x="0" y="2353186"/>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B1AC6-DE3C-45E4-A9E6-6709C773059B}">
      <dsp:nvSpPr>
        <dsp:cNvPr id="0" name=""/>
        <dsp:cNvSpPr/>
      </dsp:nvSpPr>
      <dsp:spPr>
        <a:xfrm>
          <a:off x="473386" y="1849085"/>
          <a:ext cx="9398198" cy="7993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Développer des compétences transversales</a:t>
          </a:r>
        </a:p>
        <a:p>
          <a:pPr marL="0" lvl="0" indent="0" algn="l" defTabSz="1066800">
            <a:lnSpc>
              <a:spcPct val="90000"/>
            </a:lnSpc>
            <a:spcBef>
              <a:spcPct val="0"/>
            </a:spcBef>
            <a:spcAft>
              <a:spcPct val="35000"/>
            </a:spcAft>
            <a:buNone/>
          </a:pPr>
          <a:r>
            <a:rPr lang="fr-FR" sz="2400" kern="1200" dirty="0"/>
            <a:t>Etre auteur et pilote d’un projet long</a:t>
          </a:r>
        </a:p>
      </dsp:txBody>
      <dsp:txXfrm>
        <a:off x="512405" y="1888104"/>
        <a:ext cx="9320160" cy="721263"/>
      </dsp:txXfrm>
    </dsp:sp>
    <dsp:sp modelId="{D4C4AC46-94D8-4B7A-B158-1DFAB27529A7}">
      <dsp:nvSpPr>
        <dsp:cNvPr id="0" name=""/>
        <dsp:cNvSpPr/>
      </dsp:nvSpPr>
      <dsp:spPr>
        <a:xfrm>
          <a:off x="0" y="3525529"/>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D204B-9683-4600-8CD2-60C0FF8AB7B4}">
      <dsp:nvSpPr>
        <dsp:cNvPr id="0" name=""/>
        <dsp:cNvSpPr/>
      </dsp:nvSpPr>
      <dsp:spPr>
        <a:xfrm>
          <a:off x="470012" y="2965186"/>
          <a:ext cx="9400231" cy="8555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Constitution </a:t>
          </a:r>
          <a:r>
            <a:rPr lang="fr-FR" sz="2400" kern="1200" dirty="0" err="1"/>
            <a:t>sociocratique</a:t>
          </a:r>
          <a:r>
            <a:rPr lang="fr-FR" sz="2400" kern="1200" dirty="0"/>
            <a:t> des équipes</a:t>
          </a:r>
        </a:p>
        <a:p>
          <a:pPr marL="0" lvl="0" indent="0" algn="l" defTabSz="1066800">
            <a:lnSpc>
              <a:spcPct val="90000"/>
            </a:lnSpc>
            <a:spcBef>
              <a:spcPct val="0"/>
            </a:spcBef>
            <a:spcAft>
              <a:spcPct val="35000"/>
            </a:spcAft>
            <a:buNone/>
          </a:pPr>
          <a:r>
            <a:rPr lang="fr-FR" sz="2400" kern="1200" dirty="0"/>
            <a:t>Distinction entre le projet des élèves et celui des enseignants</a:t>
          </a:r>
        </a:p>
      </dsp:txBody>
      <dsp:txXfrm>
        <a:off x="511776" y="3006950"/>
        <a:ext cx="9316703" cy="77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0C24-EBF4-47D1-A173-D6E7A05F7318}">
      <dsp:nvSpPr>
        <dsp:cNvPr id="0" name=""/>
        <dsp:cNvSpPr/>
      </dsp:nvSpPr>
      <dsp:spPr>
        <a:xfrm>
          <a:off x="0" y="1412311"/>
          <a:ext cx="9872663" cy="55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16729-FADE-4BFC-913A-CAD4A1024D95}">
      <dsp:nvSpPr>
        <dsp:cNvPr id="0" name=""/>
        <dsp:cNvSpPr/>
      </dsp:nvSpPr>
      <dsp:spPr>
        <a:xfrm>
          <a:off x="478689" y="61495"/>
          <a:ext cx="9385524" cy="16755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Situation coopérative où des offreurs transmettent des savoirs à des receveurs. Le postulat de départ est que chacun possède et est capable de mettre à disposition des savoirs qui peuvent intéresser d’autres personnes. La réciprocité oblige les offreurs à devenir receveurs et inversement</a:t>
          </a:r>
        </a:p>
      </dsp:txBody>
      <dsp:txXfrm>
        <a:off x="560482" y="143288"/>
        <a:ext cx="9221938" cy="1511949"/>
      </dsp:txXfrm>
    </dsp:sp>
    <dsp:sp modelId="{4A851E93-3B31-48A8-A00F-A0179B07B69A}">
      <dsp:nvSpPr>
        <dsp:cNvPr id="0" name=""/>
        <dsp:cNvSpPr/>
      </dsp:nvSpPr>
      <dsp:spPr>
        <a:xfrm>
          <a:off x="0" y="2640023"/>
          <a:ext cx="9872663" cy="55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B1AC6-DE3C-45E4-A9E6-6709C773059B}">
      <dsp:nvSpPr>
        <dsp:cNvPr id="0" name=""/>
        <dsp:cNvSpPr/>
      </dsp:nvSpPr>
      <dsp:spPr>
        <a:xfrm>
          <a:off x="473386" y="2085511"/>
          <a:ext cx="9398198" cy="8792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Valoriser les talents</a:t>
          </a:r>
        </a:p>
        <a:p>
          <a:pPr marL="0" lvl="0" indent="0" algn="l" defTabSz="1066800">
            <a:lnSpc>
              <a:spcPct val="90000"/>
            </a:lnSpc>
            <a:spcBef>
              <a:spcPct val="0"/>
            </a:spcBef>
            <a:spcAft>
              <a:spcPct val="35000"/>
            </a:spcAft>
            <a:buNone/>
          </a:pPr>
          <a:r>
            <a:rPr lang="fr-FR" sz="2400" kern="1200" dirty="0"/>
            <a:t>Développer la confiance en soi</a:t>
          </a:r>
        </a:p>
      </dsp:txBody>
      <dsp:txXfrm>
        <a:off x="516307" y="2128432"/>
        <a:ext cx="9312356" cy="793389"/>
      </dsp:txXfrm>
    </dsp:sp>
    <dsp:sp modelId="{D4C4AC46-94D8-4B7A-B158-1DFAB27529A7}">
      <dsp:nvSpPr>
        <dsp:cNvPr id="0" name=""/>
        <dsp:cNvSpPr/>
      </dsp:nvSpPr>
      <dsp:spPr>
        <a:xfrm>
          <a:off x="0" y="3929600"/>
          <a:ext cx="9872663" cy="55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D204B-9683-4600-8CD2-60C0FF8AB7B4}">
      <dsp:nvSpPr>
        <dsp:cNvPr id="0" name=""/>
        <dsp:cNvSpPr/>
      </dsp:nvSpPr>
      <dsp:spPr>
        <a:xfrm>
          <a:off x="470012" y="3313223"/>
          <a:ext cx="9400231" cy="9410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Réciprocité des statuts (passeurs et receveurs)</a:t>
          </a:r>
        </a:p>
        <a:p>
          <a:pPr marL="0" lvl="0" indent="0" algn="l" defTabSz="1066800">
            <a:lnSpc>
              <a:spcPct val="90000"/>
            </a:lnSpc>
            <a:spcBef>
              <a:spcPct val="0"/>
            </a:spcBef>
            <a:spcAft>
              <a:spcPct val="35000"/>
            </a:spcAft>
            <a:buNone/>
          </a:pPr>
          <a:r>
            <a:rPr lang="fr-FR" sz="2400" kern="1200" dirty="0"/>
            <a:t>Discernement des compétences chez chacun</a:t>
          </a:r>
        </a:p>
      </dsp:txBody>
      <dsp:txXfrm>
        <a:off x="515953" y="3359164"/>
        <a:ext cx="9308349" cy="849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0C24-EBF4-47D1-A173-D6E7A05F7318}">
      <dsp:nvSpPr>
        <dsp:cNvPr id="0" name=""/>
        <dsp:cNvSpPr/>
      </dsp:nvSpPr>
      <dsp:spPr>
        <a:xfrm>
          <a:off x="0" y="1306686"/>
          <a:ext cx="9872663"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16729-FADE-4BFC-913A-CAD4A1024D95}">
      <dsp:nvSpPr>
        <dsp:cNvPr id="0" name=""/>
        <dsp:cNvSpPr/>
      </dsp:nvSpPr>
      <dsp:spPr>
        <a:xfrm>
          <a:off x="478689" y="40482"/>
          <a:ext cx="9385524" cy="14876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Réunion coopérative, organisée avec des fonctions et des règles sécurisantes, pour explorer à plusieurs un thème ou une question en référence à des exigences intellectuelles : problématiser, argumenter et conceptualiser</a:t>
          </a:r>
        </a:p>
      </dsp:txBody>
      <dsp:txXfrm>
        <a:off x="551308" y="113101"/>
        <a:ext cx="9240286" cy="1342366"/>
      </dsp:txXfrm>
    </dsp:sp>
    <dsp:sp modelId="{4A851E93-3B31-48A8-A00F-A0179B07B69A}">
      <dsp:nvSpPr>
        <dsp:cNvPr id="0" name=""/>
        <dsp:cNvSpPr/>
      </dsp:nvSpPr>
      <dsp:spPr>
        <a:xfrm>
          <a:off x="0" y="2143762"/>
          <a:ext cx="9872663"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B1AC6-DE3C-45E4-A9E6-6709C773059B}">
      <dsp:nvSpPr>
        <dsp:cNvPr id="0" name=""/>
        <dsp:cNvSpPr/>
      </dsp:nvSpPr>
      <dsp:spPr>
        <a:xfrm>
          <a:off x="473386" y="1765686"/>
          <a:ext cx="9398198" cy="5994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ts val="0"/>
            </a:spcAft>
            <a:buNone/>
          </a:pPr>
          <a:r>
            <a:rPr lang="fr-FR" sz="2400" kern="1200" dirty="0"/>
            <a:t>Apprendre à penser par soi-même</a:t>
          </a:r>
        </a:p>
        <a:p>
          <a:pPr marL="0" lvl="0" indent="0" algn="l" defTabSz="1066800">
            <a:lnSpc>
              <a:spcPct val="90000"/>
            </a:lnSpc>
            <a:spcBef>
              <a:spcPct val="0"/>
            </a:spcBef>
            <a:spcAft>
              <a:spcPts val="0"/>
            </a:spcAft>
            <a:buNone/>
          </a:pPr>
          <a:r>
            <a:rPr lang="fr-FR" sz="2400" kern="1200" dirty="0"/>
            <a:t>Eduquer à l’incertitude et à la tolérance</a:t>
          </a:r>
        </a:p>
      </dsp:txBody>
      <dsp:txXfrm>
        <a:off x="502650" y="1794950"/>
        <a:ext cx="9339670" cy="540947"/>
      </dsp:txXfrm>
    </dsp:sp>
    <dsp:sp modelId="{D4C4AC46-94D8-4B7A-B158-1DFAB27529A7}">
      <dsp:nvSpPr>
        <dsp:cNvPr id="0" name=""/>
        <dsp:cNvSpPr/>
      </dsp:nvSpPr>
      <dsp:spPr>
        <a:xfrm>
          <a:off x="0" y="3620117"/>
          <a:ext cx="9872663"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D204B-9683-4600-8CD2-60C0FF8AB7B4}">
      <dsp:nvSpPr>
        <dsp:cNvPr id="0" name=""/>
        <dsp:cNvSpPr/>
      </dsp:nvSpPr>
      <dsp:spPr>
        <a:xfrm>
          <a:off x="470012" y="2602762"/>
          <a:ext cx="9400231" cy="12387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ts val="0"/>
            </a:spcAft>
            <a:buNone/>
          </a:pPr>
          <a:r>
            <a:rPr lang="fr-FR" sz="2400" kern="1200" dirty="0"/>
            <a:t>Organisation démocratique des échanges</a:t>
          </a:r>
        </a:p>
        <a:p>
          <a:pPr marL="0" lvl="0" indent="0" algn="l" defTabSz="1066800">
            <a:lnSpc>
              <a:spcPct val="90000"/>
            </a:lnSpc>
            <a:spcBef>
              <a:spcPct val="0"/>
            </a:spcBef>
            <a:spcAft>
              <a:spcPts val="0"/>
            </a:spcAft>
            <a:buNone/>
          </a:pPr>
          <a:r>
            <a:rPr lang="fr-FR" sz="2400" kern="1200" dirty="0"/>
            <a:t>Droit de se taire</a:t>
          </a:r>
        </a:p>
        <a:p>
          <a:pPr marL="0" lvl="0" indent="0" algn="l" defTabSz="1066800">
            <a:lnSpc>
              <a:spcPct val="90000"/>
            </a:lnSpc>
            <a:spcBef>
              <a:spcPct val="0"/>
            </a:spcBef>
            <a:spcAft>
              <a:spcPts val="0"/>
            </a:spcAft>
            <a:buNone/>
          </a:pPr>
          <a:r>
            <a:rPr lang="fr-FR" sz="2400" kern="1200" dirty="0"/>
            <a:t>Introduction des exigences intellectuelles</a:t>
          </a:r>
        </a:p>
      </dsp:txBody>
      <dsp:txXfrm>
        <a:off x="530483" y="2663233"/>
        <a:ext cx="9279289" cy="1117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0C24-EBF4-47D1-A173-D6E7A05F7318}">
      <dsp:nvSpPr>
        <dsp:cNvPr id="0" name=""/>
        <dsp:cNvSpPr/>
      </dsp:nvSpPr>
      <dsp:spPr>
        <a:xfrm>
          <a:off x="0" y="1237085"/>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16729-FADE-4BFC-913A-CAD4A1024D95}">
      <dsp:nvSpPr>
        <dsp:cNvPr id="0" name=""/>
        <dsp:cNvSpPr/>
      </dsp:nvSpPr>
      <dsp:spPr>
        <a:xfrm>
          <a:off x="478689" y="9070"/>
          <a:ext cx="9385524" cy="15232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Le principe d’un jeu coopératif est l’engagement physique ou intellectuel, intense mais sans gagnant ni perdant, sans compétition ni violence, dans le but de réaliser un défi ou de battre un record précédemment établi</a:t>
          </a:r>
        </a:p>
      </dsp:txBody>
      <dsp:txXfrm>
        <a:off x="553046" y="83427"/>
        <a:ext cx="9236810" cy="1374500"/>
      </dsp:txXfrm>
    </dsp:sp>
    <dsp:sp modelId="{4A851E93-3B31-48A8-A00F-A0179B07B69A}">
      <dsp:nvSpPr>
        <dsp:cNvPr id="0" name=""/>
        <dsp:cNvSpPr/>
      </dsp:nvSpPr>
      <dsp:spPr>
        <a:xfrm>
          <a:off x="0" y="2353186"/>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B1AC6-DE3C-45E4-A9E6-6709C773059B}">
      <dsp:nvSpPr>
        <dsp:cNvPr id="0" name=""/>
        <dsp:cNvSpPr/>
      </dsp:nvSpPr>
      <dsp:spPr>
        <a:xfrm>
          <a:off x="473386" y="1849085"/>
          <a:ext cx="9398198" cy="7993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Indiquer une alternative à la concurrence et la seule compétition</a:t>
          </a:r>
        </a:p>
        <a:p>
          <a:pPr marL="0" lvl="0" indent="0" algn="l" defTabSz="1066800">
            <a:lnSpc>
              <a:spcPct val="90000"/>
            </a:lnSpc>
            <a:spcBef>
              <a:spcPct val="0"/>
            </a:spcBef>
            <a:spcAft>
              <a:spcPct val="35000"/>
            </a:spcAft>
            <a:buNone/>
          </a:pPr>
          <a:r>
            <a:rPr lang="fr-FR" sz="2400" kern="1200" dirty="0"/>
            <a:t>Eduquer à la paix</a:t>
          </a:r>
        </a:p>
      </dsp:txBody>
      <dsp:txXfrm>
        <a:off x="512405" y="1888104"/>
        <a:ext cx="9320160" cy="721263"/>
      </dsp:txXfrm>
    </dsp:sp>
    <dsp:sp modelId="{D4C4AC46-94D8-4B7A-B158-1DFAB27529A7}">
      <dsp:nvSpPr>
        <dsp:cNvPr id="0" name=""/>
        <dsp:cNvSpPr/>
      </dsp:nvSpPr>
      <dsp:spPr>
        <a:xfrm>
          <a:off x="0" y="3525529"/>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D204B-9683-4600-8CD2-60C0FF8AB7B4}">
      <dsp:nvSpPr>
        <dsp:cNvPr id="0" name=""/>
        <dsp:cNvSpPr/>
      </dsp:nvSpPr>
      <dsp:spPr>
        <a:xfrm>
          <a:off x="470012" y="2965186"/>
          <a:ext cx="9400231" cy="8555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Récurrence des pratiques</a:t>
          </a:r>
        </a:p>
        <a:p>
          <a:pPr marL="0" lvl="0" indent="0" algn="l" defTabSz="1066800">
            <a:lnSpc>
              <a:spcPct val="90000"/>
            </a:lnSpc>
            <a:spcBef>
              <a:spcPct val="0"/>
            </a:spcBef>
            <a:spcAft>
              <a:spcPct val="35000"/>
            </a:spcAft>
            <a:buNone/>
          </a:pPr>
          <a:r>
            <a:rPr lang="fr-FR" sz="2400" kern="1200" dirty="0"/>
            <a:t>Temps d’analyse du réalisé et des stratégies choisies</a:t>
          </a:r>
        </a:p>
      </dsp:txBody>
      <dsp:txXfrm>
        <a:off x="511776" y="3006950"/>
        <a:ext cx="9316703" cy="772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0C24-EBF4-47D1-A173-D6E7A05F7318}">
      <dsp:nvSpPr>
        <dsp:cNvPr id="0" name=""/>
        <dsp:cNvSpPr/>
      </dsp:nvSpPr>
      <dsp:spPr>
        <a:xfrm>
          <a:off x="0" y="1390034"/>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16729-FADE-4BFC-913A-CAD4A1024D95}">
      <dsp:nvSpPr>
        <dsp:cNvPr id="0" name=""/>
        <dsp:cNvSpPr/>
      </dsp:nvSpPr>
      <dsp:spPr>
        <a:xfrm>
          <a:off x="478689" y="72143"/>
          <a:ext cx="9385524" cy="16130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Réunion démocratique qui cherche à harmoniser la vie du groupe en associant les participants : faire l’état des lieux des projets personnels ou collectifs, d’aborder les propositions, les problèmes, la coopérative, les félicitations mais aussi tout ce qui concerne le symbolique dans la classe</a:t>
          </a:r>
        </a:p>
      </dsp:txBody>
      <dsp:txXfrm>
        <a:off x="557434" y="150888"/>
        <a:ext cx="9228034" cy="1455600"/>
      </dsp:txXfrm>
    </dsp:sp>
    <dsp:sp modelId="{4A851E93-3B31-48A8-A00F-A0179B07B69A}">
      <dsp:nvSpPr>
        <dsp:cNvPr id="0" name=""/>
        <dsp:cNvSpPr/>
      </dsp:nvSpPr>
      <dsp:spPr>
        <a:xfrm>
          <a:off x="0" y="2506135"/>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B1AC6-DE3C-45E4-A9E6-6709C773059B}">
      <dsp:nvSpPr>
        <dsp:cNvPr id="0" name=""/>
        <dsp:cNvSpPr/>
      </dsp:nvSpPr>
      <dsp:spPr>
        <a:xfrm>
          <a:off x="473386" y="2002034"/>
          <a:ext cx="9398198" cy="7993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ct val="35000"/>
            </a:spcAft>
            <a:buNone/>
          </a:pPr>
          <a:r>
            <a:rPr lang="fr-FR" sz="2400" kern="1200" dirty="0"/>
            <a:t>Susciter la citoyenneté par la démocratie participative</a:t>
          </a:r>
        </a:p>
      </dsp:txBody>
      <dsp:txXfrm>
        <a:off x="512405" y="2041053"/>
        <a:ext cx="9320160" cy="721263"/>
      </dsp:txXfrm>
    </dsp:sp>
    <dsp:sp modelId="{D4C4AC46-94D8-4B7A-B158-1DFAB27529A7}">
      <dsp:nvSpPr>
        <dsp:cNvPr id="0" name=""/>
        <dsp:cNvSpPr/>
      </dsp:nvSpPr>
      <dsp:spPr>
        <a:xfrm>
          <a:off x="0" y="3942847"/>
          <a:ext cx="9872663"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D204B-9683-4600-8CD2-60C0FF8AB7B4}">
      <dsp:nvSpPr>
        <dsp:cNvPr id="0" name=""/>
        <dsp:cNvSpPr/>
      </dsp:nvSpPr>
      <dsp:spPr>
        <a:xfrm>
          <a:off x="470012" y="3118135"/>
          <a:ext cx="9400231" cy="11199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1066800">
            <a:lnSpc>
              <a:spcPct val="90000"/>
            </a:lnSpc>
            <a:spcBef>
              <a:spcPct val="0"/>
            </a:spcBef>
            <a:spcAft>
              <a:spcPts val="0"/>
            </a:spcAft>
            <a:buNone/>
          </a:pPr>
          <a:r>
            <a:rPr lang="fr-FR" sz="2400" kern="1200" dirty="0"/>
            <a:t>Maitres-mots</a:t>
          </a:r>
        </a:p>
        <a:p>
          <a:pPr marL="0" lvl="0" indent="0" algn="l" defTabSz="1066800">
            <a:lnSpc>
              <a:spcPct val="90000"/>
            </a:lnSpc>
            <a:spcBef>
              <a:spcPct val="0"/>
            </a:spcBef>
            <a:spcAft>
              <a:spcPts val="0"/>
            </a:spcAft>
            <a:buNone/>
          </a:pPr>
          <a:r>
            <a:rPr lang="fr-FR" sz="2400" kern="1200" dirty="0"/>
            <a:t>Messages clairs</a:t>
          </a:r>
        </a:p>
        <a:p>
          <a:pPr marL="0" lvl="0" indent="0" algn="l" defTabSz="1066800">
            <a:lnSpc>
              <a:spcPct val="90000"/>
            </a:lnSpc>
            <a:spcBef>
              <a:spcPct val="0"/>
            </a:spcBef>
            <a:spcAft>
              <a:spcPts val="0"/>
            </a:spcAft>
            <a:buNone/>
          </a:pPr>
          <a:r>
            <a:rPr lang="fr-FR" sz="2400" kern="1200" dirty="0"/>
            <a:t>Evocation de problèmes et pas de critiques interpersonnelles</a:t>
          </a:r>
        </a:p>
      </dsp:txBody>
      <dsp:txXfrm>
        <a:off x="524682" y="3172805"/>
        <a:ext cx="9290891" cy="10105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4/24/2018</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‹N°›</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4/24/2018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demauge.free.fr/tetraaide.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u-canope.fr/notice/la-cooperation-entre-eleves.html" TargetMode="External"/><Relationship Id="rId7" Type="http://schemas.openxmlformats.org/officeDocument/2006/relationships/hyperlink" Target="https://www.reseau-canope.fr/climatscolaire/agir/ressource/ressourceId/memento-pour-la-cooperation-entre-eleves-au-college-et-au-lycee.html" TargetMode="External"/><Relationship Id="rId2" Type="http://schemas.openxmlformats.org/officeDocument/2006/relationships/hyperlink" Target="http://www.cahiers-pedagogiques.com/No-505-Mieux-apprendre-par-la-cooperation" TargetMode="External"/><Relationship Id="rId1" Type="http://schemas.openxmlformats.org/officeDocument/2006/relationships/slideLayout" Target="../slideLayouts/slideLayout2.xml"/><Relationship Id="rId6" Type="http://schemas.openxmlformats.org/officeDocument/2006/relationships/hyperlink" Target="http://www.yapaka.be/sites/yapaka.be/files/publication/ta-95-violence_philo-web.pdf" TargetMode="External"/><Relationship Id="rId5" Type="http://schemas.openxmlformats.org/officeDocument/2006/relationships/hyperlink" Target="http://ife.ens-lyon.fr/vst/DA-Veille/114-decembre-2016.pdf" TargetMode="External"/><Relationship Id="rId4" Type="http://schemas.openxmlformats.org/officeDocument/2006/relationships/hyperlink" Target="https://esf-scienceshumaines.fr/pedagogie/295-enseigner-sans-exclure.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cnesco.fr/fr/differenciation-pedagogiqu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9980" y="882376"/>
            <a:ext cx="9966960" cy="2735467"/>
          </a:xfrm>
        </p:spPr>
        <p:txBody>
          <a:bodyPr>
            <a:normAutofit/>
          </a:bodyPr>
          <a:lstStyle/>
          <a:p>
            <a:r>
              <a:rPr lang="fr-FR" sz="4800" dirty="0">
                <a:effectLst/>
              </a:rPr>
              <a:t>Coopération entre élèves </a:t>
            </a:r>
            <a:br>
              <a:rPr lang="fr-FR" sz="4800" dirty="0">
                <a:effectLst/>
              </a:rPr>
            </a:br>
            <a:r>
              <a:rPr lang="fr-FR" sz="4800" dirty="0">
                <a:effectLst/>
              </a:rPr>
              <a:t>et </a:t>
            </a:r>
            <a:br>
              <a:rPr lang="fr-FR" sz="4800" dirty="0">
                <a:effectLst/>
              </a:rPr>
            </a:br>
            <a:r>
              <a:rPr lang="fr-FR" sz="4800" dirty="0">
                <a:effectLst/>
              </a:rPr>
              <a:t>différenciation pédagogique</a:t>
            </a:r>
            <a:endParaRPr lang="fr-FR" sz="4800" dirty="0"/>
          </a:p>
        </p:txBody>
      </p:sp>
      <p:sp>
        <p:nvSpPr>
          <p:cNvPr id="3" name="Sous-titre 2"/>
          <p:cNvSpPr>
            <a:spLocks noGrp="1"/>
          </p:cNvSpPr>
          <p:nvPr>
            <p:ph type="subTitle" idx="1"/>
          </p:nvPr>
        </p:nvSpPr>
        <p:spPr/>
        <p:txBody>
          <a:bodyPr/>
          <a:lstStyle/>
          <a:p>
            <a:r>
              <a:rPr lang="fr-FR" dirty="0"/>
              <a:t>Sylvain CONNAC</a:t>
            </a:r>
          </a:p>
          <a:p>
            <a:r>
              <a:rPr lang="fr-FR" dirty="0"/>
              <a:t>MCF en Sciences de l’Education – Université Paul Valéry de Montpellier</a:t>
            </a:r>
          </a:p>
          <a:p>
            <a:r>
              <a:rPr lang="fr-FR" dirty="0"/>
              <a:t>La Nouvelle-Orléans, le 26 avril2018</a:t>
            </a:r>
          </a:p>
        </p:txBody>
      </p:sp>
    </p:spTree>
    <p:extLst>
      <p:ext uri="{BB962C8B-B14F-4D97-AF65-F5344CB8AC3E}">
        <p14:creationId xmlns:p14="http://schemas.microsoft.com/office/powerpoint/2010/main" val="166364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63856">
            <a:off x="3464417" y="506259"/>
            <a:ext cx="4082603" cy="5985356"/>
          </a:xfrm>
        </p:spPr>
      </p:pic>
    </p:spTree>
    <p:extLst>
      <p:ext uri="{BB962C8B-B14F-4D97-AF65-F5344CB8AC3E}">
        <p14:creationId xmlns:p14="http://schemas.microsoft.com/office/powerpoint/2010/main" val="87284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6126" y="408405"/>
            <a:ext cx="3096057" cy="3115110"/>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7300">
            <a:off x="2237727" y="3047915"/>
            <a:ext cx="9256045" cy="2993558"/>
          </a:xfrm>
          <a:prstGeom prst="rect">
            <a:avLst/>
          </a:prstGeom>
        </p:spPr>
      </p:pic>
    </p:spTree>
    <p:extLst>
      <p:ext uri="{BB962C8B-B14F-4D97-AF65-F5344CB8AC3E}">
        <p14:creationId xmlns:p14="http://schemas.microsoft.com/office/powerpoint/2010/main" val="23940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témoignages d’élèves …</a:t>
            </a: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2744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a:t>« Il y aurait tellement de monde à côté de l’enseignant parce que des fois c’est que un tout petit truc qu’on a mal compris et quelqu’un peut nous aider. » (BB 2’59)</a:t>
            </a:r>
          </a:p>
          <a:p>
            <a:r>
              <a:rPr lang="fr-FR" dirty="0"/>
              <a:t>« Quand on est bloqué, cette personne-là elle est pas bloquée à cet endroit-là et du coup elle va donner l'idée à la personne qui est bloquée et là ça marchera mieux. » (CA 14’13)</a:t>
            </a:r>
          </a:p>
          <a:p>
            <a:r>
              <a:rPr lang="fr-FR" dirty="0"/>
              <a:t>Le travail coopératif permet de libérer du temps pour que le professeur puisse s’occuper des élèves les plus en difficulté. Il permet également aux élèves de ne pas avoir à attendre que l’enseignant soit disponible. (AJ 3'21)</a:t>
            </a:r>
          </a:p>
          <a:p>
            <a:pPr marL="45720" indent="0">
              <a:buNone/>
            </a:pPr>
            <a:endParaRPr lang="fr-FR" dirty="0"/>
          </a:p>
        </p:txBody>
      </p:sp>
      <p:pic>
        <p:nvPicPr>
          <p:cNvPr id="4" name="02 Jules et Soufia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95009" y="4901485"/>
            <a:ext cx="609600" cy="609600"/>
          </a:xfrm>
          <a:prstGeom prst="rect">
            <a:avLst/>
          </a:prstGeom>
        </p:spPr>
      </p:pic>
    </p:spTree>
    <p:extLst>
      <p:ext uri="{BB962C8B-B14F-4D97-AF65-F5344CB8AC3E}">
        <p14:creationId xmlns:p14="http://schemas.microsoft.com/office/powerpoint/2010/main" val="104565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9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t>« Là-bas c’est personnel et ici c'est coopératif. » (AD 7’53) « C’est comme ça, tu es au milieu de ta classe tu comprends rien et après tu es perdu dans le travail et ça t’aide pas. » (AD, 8’16)</a:t>
            </a:r>
          </a:p>
          <a:p>
            <a:r>
              <a:rPr lang="fr-FR" dirty="0"/>
              <a:t>« Si on s’est proposé comme tuteur c’est que ça nous dérangeait pas de pendant 5 minutes mettre notre travail entre parenthèse et aider les autres. […] C’est bien de ne pas toujours être égoïste. » (CD 19’30)</a:t>
            </a:r>
          </a:p>
          <a:p>
            <a:r>
              <a:rPr lang="fr-FR" dirty="0"/>
              <a:t> « Quand on fait un travail en groupe on se sent plus à l'aise parce qu'on s'dit si y'en a un qu'arrive pas à ça y'a l'autre qui pourra nous aider. » (BC 11’48)</a:t>
            </a:r>
          </a:p>
        </p:txBody>
      </p:sp>
      <p:pic>
        <p:nvPicPr>
          <p:cNvPr id="4" name="04 Marouane Anne et Mar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24551" y="5224529"/>
            <a:ext cx="609600" cy="609600"/>
          </a:xfrm>
          <a:prstGeom prst="rect">
            <a:avLst/>
          </a:prstGeom>
        </p:spPr>
      </p:pic>
    </p:spTree>
    <p:extLst>
      <p:ext uri="{BB962C8B-B14F-4D97-AF65-F5344CB8AC3E}">
        <p14:creationId xmlns:p14="http://schemas.microsoft.com/office/powerpoint/2010/main" val="25487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4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D2DEC-5CF9-4D86-BCC9-7C1B3D56C5B4}"/>
              </a:ext>
            </a:extLst>
          </p:cNvPr>
          <p:cNvSpPr>
            <a:spLocks noGrp="1"/>
          </p:cNvSpPr>
          <p:nvPr>
            <p:ph type="title"/>
          </p:nvPr>
        </p:nvSpPr>
        <p:spPr/>
        <p:txBody>
          <a:bodyPr/>
          <a:lstStyle/>
          <a:p>
            <a:r>
              <a:rPr lang="fr-FR" dirty="0"/>
              <a:t>Travail en équipe</a:t>
            </a:r>
          </a:p>
        </p:txBody>
      </p:sp>
      <p:graphicFrame>
        <p:nvGraphicFramePr>
          <p:cNvPr id="5" name="Espace réservé du contenu 4">
            <a:extLst>
              <a:ext uri="{FF2B5EF4-FFF2-40B4-BE49-F238E27FC236}">
                <a16:creationId xmlns:a16="http://schemas.microsoft.com/office/drawing/2014/main" id="{9CC8F527-62BF-4DF3-9E0F-5B77265BDF58}"/>
              </a:ext>
            </a:extLst>
          </p:cNvPr>
          <p:cNvGraphicFramePr>
            <a:graphicFrameLocks noGrp="1"/>
          </p:cNvGraphicFramePr>
          <p:nvPr>
            <p:ph idx="1"/>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41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D2DEC-5CF9-4D86-BCC9-7C1B3D56C5B4}"/>
              </a:ext>
            </a:extLst>
          </p:cNvPr>
          <p:cNvSpPr>
            <a:spLocks noGrp="1"/>
          </p:cNvSpPr>
          <p:nvPr>
            <p:ph type="title"/>
          </p:nvPr>
        </p:nvSpPr>
        <p:spPr/>
        <p:txBody>
          <a:bodyPr/>
          <a:lstStyle/>
          <a:p>
            <a:r>
              <a:rPr lang="fr-FR" dirty="0"/>
              <a:t>Marché de connaissances</a:t>
            </a:r>
          </a:p>
        </p:txBody>
      </p:sp>
      <p:graphicFrame>
        <p:nvGraphicFramePr>
          <p:cNvPr id="5" name="Espace réservé du contenu 4">
            <a:extLst>
              <a:ext uri="{FF2B5EF4-FFF2-40B4-BE49-F238E27FC236}">
                <a16:creationId xmlns:a16="http://schemas.microsoft.com/office/drawing/2014/main" id="{9CC8F527-62BF-4DF3-9E0F-5B77265BDF58}"/>
              </a:ext>
            </a:extLst>
          </p:cNvPr>
          <p:cNvGraphicFramePr>
            <a:graphicFrameLocks noGrp="1"/>
          </p:cNvGraphicFramePr>
          <p:nvPr>
            <p:ph idx="1"/>
            <p:extLst/>
          </p:nvPr>
        </p:nvGraphicFramePr>
        <p:xfrm>
          <a:off x="1143000" y="1550504"/>
          <a:ext cx="9872663" cy="454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72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D2DEC-5CF9-4D86-BCC9-7C1B3D56C5B4}"/>
              </a:ext>
            </a:extLst>
          </p:cNvPr>
          <p:cNvSpPr>
            <a:spLocks noGrp="1"/>
          </p:cNvSpPr>
          <p:nvPr>
            <p:ph type="title"/>
          </p:nvPr>
        </p:nvSpPr>
        <p:spPr/>
        <p:txBody>
          <a:bodyPr/>
          <a:lstStyle/>
          <a:p>
            <a:r>
              <a:rPr lang="fr-FR" dirty="0"/>
              <a:t>Discussions à visées démocratiques </a:t>
            </a:r>
            <a:br>
              <a:rPr lang="fr-FR" dirty="0"/>
            </a:br>
            <a:r>
              <a:rPr lang="fr-FR" dirty="0"/>
              <a:t>et philosophiques</a:t>
            </a:r>
          </a:p>
        </p:txBody>
      </p:sp>
      <p:graphicFrame>
        <p:nvGraphicFramePr>
          <p:cNvPr id="5" name="Espace réservé du contenu 4">
            <a:extLst>
              <a:ext uri="{FF2B5EF4-FFF2-40B4-BE49-F238E27FC236}">
                <a16:creationId xmlns:a16="http://schemas.microsoft.com/office/drawing/2014/main" id="{9CC8F527-62BF-4DF3-9E0F-5B77265BDF58}"/>
              </a:ext>
            </a:extLst>
          </p:cNvPr>
          <p:cNvGraphicFramePr>
            <a:graphicFrameLocks noGrp="1"/>
          </p:cNvGraphicFramePr>
          <p:nvPr>
            <p:ph idx="1"/>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66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D2DEC-5CF9-4D86-BCC9-7C1B3D56C5B4}"/>
              </a:ext>
            </a:extLst>
          </p:cNvPr>
          <p:cNvSpPr>
            <a:spLocks noGrp="1"/>
          </p:cNvSpPr>
          <p:nvPr>
            <p:ph type="title"/>
          </p:nvPr>
        </p:nvSpPr>
        <p:spPr/>
        <p:txBody>
          <a:bodyPr/>
          <a:lstStyle/>
          <a:p>
            <a:r>
              <a:rPr lang="fr-FR" dirty="0"/>
              <a:t>Jeux coopératifs</a:t>
            </a:r>
          </a:p>
        </p:txBody>
      </p:sp>
      <p:graphicFrame>
        <p:nvGraphicFramePr>
          <p:cNvPr id="5" name="Espace réservé du contenu 4">
            <a:extLst>
              <a:ext uri="{FF2B5EF4-FFF2-40B4-BE49-F238E27FC236}">
                <a16:creationId xmlns:a16="http://schemas.microsoft.com/office/drawing/2014/main" id="{9CC8F527-62BF-4DF3-9E0F-5B77265BDF58}"/>
              </a:ext>
            </a:extLst>
          </p:cNvPr>
          <p:cNvGraphicFramePr>
            <a:graphicFrameLocks noGrp="1"/>
          </p:cNvGraphicFramePr>
          <p:nvPr>
            <p:ph idx="1"/>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31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D2DEC-5CF9-4D86-BCC9-7C1B3D56C5B4}"/>
              </a:ext>
            </a:extLst>
          </p:cNvPr>
          <p:cNvSpPr>
            <a:spLocks noGrp="1"/>
          </p:cNvSpPr>
          <p:nvPr>
            <p:ph type="title"/>
          </p:nvPr>
        </p:nvSpPr>
        <p:spPr/>
        <p:txBody>
          <a:bodyPr/>
          <a:lstStyle/>
          <a:p>
            <a:r>
              <a:rPr lang="fr-FR" dirty="0"/>
              <a:t>Conseils coopératifs d’élèves</a:t>
            </a:r>
          </a:p>
        </p:txBody>
      </p:sp>
      <p:graphicFrame>
        <p:nvGraphicFramePr>
          <p:cNvPr id="5" name="Espace réservé du contenu 4">
            <a:extLst>
              <a:ext uri="{FF2B5EF4-FFF2-40B4-BE49-F238E27FC236}">
                <a16:creationId xmlns:a16="http://schemas.microsoft.com/office/drawing/2014/main" id="{9CC8F527-62BF-4DF3-9E0F-5B77265BDF58}"/>
              </a:ext>
            </a:extLst>
          </p:cNvPr>
          <p:cNvGraphicFramePr>
            <a:graphicFrameLocks noGrp="1"/>
          </p:cNvGraphicFramePr>
          <p:nvPr>
            <p:ph idx="1"/>
            <p:extLst/>
          </p:nvPr>
        </p:nvGraphicFramePr>
        <p:xfrm>
          <a:off x="1143000" y="1577009"/>
          <a:ext cx="9872663" cy="4518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11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Différencier …</a:t>
            </a:r>
          </a:p>
        </p:txBody>
      </p:sp>
      <p:sp>
        <p:nvSpPr>
          <p:cNvPr id="3" name="Espace réservé du contenu 2"/>
          <p:cNvSpPr>
            <a:spLocks noGrp="1"/>
          </p:cNvSpPr>
          <p:nvPr>
            <p:ph idx="1"/>
          </p:nvPr>
        </p:nvSpPr>
        <p:spPr/>
        <p:txBody>
          <a:bodyPr/>
          <a:lstStyle/>
          <a:p>
            <a:r>
              <a:rPr lang="fr-FR" dirty="0"/>
              <a:t>« Différencier, c'est avoir le souci de la personne sans renoncer à celui de la collectivité. » </a:t>
            </a:r>
          </a:p>
          <a:p>
            <a:pPr marL="45720" indent="0" algn="r">
              <a:buNone/>
            </a:pPr>
            <a:r>
              <a:rPr lang="fr-FR" sz="1800" dirty="0"/>
              <a:t>Meirieu, P. (1989). </a:t>
            </a:r>
            <a:r>
              <a:rPr lang="fr-FR" sz="1800" i="1" dirty="0"/>
              <a:t>Enseigner, scénario pour un métier nouveau</a:t>
            </a:r>
            <a:r>
              <a:rPr lang="fr-FR" sz="1800" dirty="0"/>
              <a:t>. ESF Editeur.</a:t>
            </a:r>
          </a:p>
          <a:p>
            <a:r>
              <a:rPr lang="fr-FR" dirty="0"/>
              <a:t>« Différencier, c’est faire en sorte que chaque apprenant se trouve, aussi souvent que possible, dans des situations d’apprentissage fécondes pour lui. Différencier, c’est lutter à la fois pour que les inégalités devant l’école s’atténuent et pour que le niveau monte. »</a:t>
            </a:r>
          </a:p>
          <a:p>
            <a:pPr marL="45720" indent="0" algn="r">
              <a:buNone/>
            </a:pPr>
            <a:r>
              <a:rPr lang="fr-FR" sz="1800" dirty="0"/>
              <a:t>Perrenoud, P. (1996). </a:t>
            </a:r>
            <a:r>
              <a:rPr lang="fr-FR" sz="1800" i="1" dirty="0"/>
              <a:t>La pédagogie à l’école des différences</a:t>
            </a:r>
            <a:r>
              <a:rPr lang="fr-FR" sz="1800" dirty="0"/>
              <a:t>. ESF Editeur.</a:t>
            </a:r>
          </a:p>
          <a:p>
            <a:pPr marL="45720" indent="0">
              <a:buNone/>
            </a:pPr>
            <a:endParaRPr lang="fr-FR" dirty="0"/>
          </a:p>
        </p:txBody>
      </p:sp>
    </p:spTree>
    <p:extLst>
      <p:ext uri="{BB962C8B-B14F-4D97-AF65-F5344CB8AC3E}">
        <p14:creationId xmlns:p14="http://schemas.microsoft.com/office/powerpoint/2010/main" val="51584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Espace réservé du contenu 2"/>
          <p:cNvSpPr>
            <a:spLocks noGrp="1"/>
          </p:cNvSpPr>
          <p:nvPr>
            <p:ph idx="1"/>
          </p:nvPr>
        </p:nvSpPr>
        <p:spPr>
          <a:xfrm>
            <a:off x="347730" y="2057400"/>
            <a:ext cx="10969627" cy="4038600"/>
          </a:xfrm>
        </p:spPr>
        <p:txBody>
          <a:bodyPr>
            <a:normAutofit/>
          </a:bodyPr>
          <a:lstStyle/>
          <a:p>
            <a:pPr marL="0" indent="0" eaLnBrk="0" fontAlgn="base" hangingPunct="0">
              <a:lnSpc>
                <a:spcPct val="100000"/>
              </a:lnSpc>
              <a:spcBef>
                <a:spcPct val="0"/>
              </a:spcBef>
              <a:spcAft>
                <a:spcPct val="0"/>
              </a:spcAft>
              <a:buClrTx/>
              <a:buSzTx/>
              <a:buNone/>
            </a:pP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Connac, S., Fontdecaba, S. (2013) </a:t>
            </a: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rPr>
              <a:t>Mieux apprendre avec la coopération </a:t>
            </a: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(dossier). </a:t>
            </a:r>
            <a:r>
              <a:rPr lang="fr-FR" altLang="fr-FR"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Cahiers Pédagogiques, 505</a:t>
            </a: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fr-FR" altLang="fr-FR" sz="2400" dirty="0">
              <a:solidFill>
                <a:schemeClr val="tx1"/>
              </a:solidFill>
            </a:endParaRPr>
          </a:p>
          <a:p>
            <a:pPr marL="0" lvl="0" indent="0" eaLnBrk="0" fontAlgn="base" hangingPunct="0">
              <a:lnSpc>
                <a:spcPct val="100000"/>
              </a:lnSpc>
              <a:spcBef>
                <a:spcPct val="0"/>
              </a:spcBef>
              <a:spcAft>
                <a:spcPct val="0"/>
              </a:spcAft>
              <a:buClrTx/>
              <a:buSzTx/>
              <a:buNone/>
            </a:pP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Connac, S. (2017). </a:t>
            </a:r>
            <a:r>
              <a:rPr lang="fr-FR" altLang="fr-FR"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3"/>
              </a:rPr>
              <a:t>La coopération entre élèves</a:t>
            </a: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Futuroscope : Canopé. </a:t>
            </a:r>
            <a:endParaRPr lang="fr-FR" altLang="fr-FR" sz="2400" dirty="0">
              <a:solidFill>
                <a:schemeClr val="tx1"/>
              </a:solidFill>
            </a:endParaRPr>
          </a:p>
          <a:p>
            <a:pPr marL="0" lvl="0" indent="0" eaLnBrk="0" fontAlgn="base" hangingPunct="0">
              <a:lnSpc>
                <a:spcPct val="100000"/>
              </a:lnSpc>
              <a:spcBef>
                <a:spcPct val="0"/>
              </a:spcBef>
              <a:spcAft>
                <a:spcPct val="0"/>
              </a:spcAft>
              <a:buClrTx/>
              <a:buSzTx/>
              <a:buNone/>
            </a:pP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Connac, S. (2017). </a:t>
            </a:r>
            <a:r>
              <a:rPr lang="fr-FR" altLang="fr-FR"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4"/>
              </a:rPr>
              <a:t>Enseigner sans exclure –</a:t>
            </a: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4"/>
              </a:rPr>
              <a:t> </a:t>
            </a:r>
            <a:r>
              <a:rPr lang="fr-FR" altLang="fr-FR"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4"/>
              </a:rPr>
              <a:t>La pédagogie du colibri</a:t>
            </a:r>
            <a:r>
              <a:rPr lang="fr-FR" altLang="fr-FR"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Paris : ESF Editeur. </a:t>
            </a:r>
            <a:endParaRPr lang="fr-FR" altLang="fr-FR" sz="2400" dirty="0">
              <a:solidFill>
                <a:schemeClr val="tx1"/>
              </a:solidFill>
            </a:endParaRPr>
          </a:p>
          <a:p>
            <a:pPr marL="0" lvl="0" indent="0" eaLnBrk="0" fontAlgn="base" hangingPunct="0">
              <a:lnSpc>
                <a:spcPct val="100000"/>
              </a:lnSpc>
              <a:spcBef>
                <a:spcPct val="0"/>
              </a:spcBef>
              <a:spcAft>
                <a:spcPct val="0"/>
              </a:spcAft>
              <a:buClrTx/>
              <a:buSzTx/>
              <a:buNone/>
            </a:pP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altLang="fr-FR" sz="2400" dirty="0">
                <a:solidFill>
                  <a:schemeClr val="tx1"/>
                </a:solidFill>
                <a:latin typeface="Calibri" panose="020F0502020204030204" pitchFamily="34" charset="0"/>
                <a:ea typeface="Calibri" panose="020F0502020204030204" pitchFamily="34" charset="0"/>
                <a:cs typeface="Arial" panose="020B0604020202020204" pitchFamily="34" charset="0"/>
              </a:rPr>
              <a:t>Reverdy, C. (2016). </a:t>
            </a:r>
            <a:r>
              <a:rPr lang="fr-FR" altLang="fr-FR" sz="2400" i="1" dirty="0">
                <a:solidFill>
                  <a:schemeClr val="tx1"/>
                </a:solidFill>
                <a:latin typeface="Calibri" panose="020F0502020204030204" pitchFamily="34" charset="0"/>
                <a:ea typeface="Calibri" panose="020F0502020204030204" pitchFamily="34" charset="0"/>
                <a:cs typeface="Arial" panose="020B0604020202020204" pitchFamily="34" charset="0"/>
                <a:hlinkClick r:id="rId5"/>
              </a:rPr>
              <a:t>La coopération entre élèves : des recherches aux pratiques</a:t>
            </a:r>
            <a:r>
              <a:rPr lang="fr-FR" altLang="fr-FR" sz="2400" dirty="0">
                <a:solidFill>
                  <a:schemeClr val="tx1"/>
                </a:solidFill>
                <a:latin typeface="Calibri" panose="020F0502020204030204" pitchFamily="34" charset="0"/>
                <a:ea typeface="Calibri" panose="020F0502020204030204" pitchFamily="34" charset="0"/>
                <a:cs typeface="Arial" panose="020B0604020202020204" pitchFamily="34" charset="0"/>
              </a:rPr>
              <a:t> - </a:t>
            </a:r>
            <a:r>
              <a:rPr lang="fr-FR" altLang="fr-FR" sz="2400" i="1" dirty="0">
                <a:solidFill>
                  <a:schemeClr val="tx1"/>
                </a:solidFill>
                <a:latin typeface="Calibri" panose="020F0502020204030204" pitchFamily="34" charset="0"/>
                <a:ea typeface="Calibri" panose="020F0502020204030204" pitchFamily="34" charset="0"/>
                <a:cs typeface="Arial" panose="020B0604020202020204" pitchFamily="34" charset="0"/>
              </a:rPr>
              <a:t>dossier de veille de l’IFÉ n</a:t>
            </a:r>
            <a:r>
              <a:rPr lang="fr-FR" altLang="fr-FR" sz="2400" i="1" baseline="30000" dirty="0">
                <a:solidFill>
                  <a:schemeClr val="tx1"/>
                </a:solidFill>
                <a:latin typeface="Calibri" panose="020F0502020204030204" pitchFamily="34" charset="0"/>
                <a:ea typeface="Calibri" panose="020F0502020204030204" pitchFamily="34" charset="0"/>
                <a:cs typeface="Arial" panose="020B0604020202020204" pitchFamily="34" charset="0"/>
              </a:rPr>
              <a:t>o</a:t>
            </a:r>
            <a:r>
              <a:rPr lang="fr-FR" altLang="fr-FR" sz="2400" i="1" dirty="0">
                <a:solidFill>
                  <a:schemeClr val="tx1"/>
                </a:solidFill>
                <a:latin typeface="Calibri" panose="020F0502020204030204" pitchFamily="34" charset="0"/>
                <a:ea typeface="Calibri" panose="020F0502020204030204" pitchFamily="34" charset="0"/>
                <a:cs typeface="Arial" panose="020B0604020202020204" pitchFamily="34" charset="0"/>
              </a:rPr>
              <a:t>114</a:t>
            </a:r>
            <a:r>
              <a:rPr lang="fr-FR" altLang="fr-FR" sz="2400" dirty="0">
                <a:solidFill>
                  <a:schemeClr val="tx1"/>
                </a:solidFill>
                <a:latin typeface="Calibri" panose="020F0502020204030204" pitchFamily="34" charset="0"/>
                <a:ea typeface="Calibri" panose="020F0502020204030204" pitchFamily="34" charset="0"/>
                <a:cs typeface="Arial" panose="020B0604020202020204" pitchFamily="34" charset="0"/>
              </a:rPr>
              <a:t>. Lyon : ENS Lyon.</a:t>
            </a:r>
          </a:p>
          <a:p>
            <a:pPr marL="0" lvl="0" indent="0" eaLnBrk="0" fontAlgn="base" hangingPunct="0">
              <a:lnSpc>
                <a:spcPct val="100000"/>
              </a:lnSpc>
              <a:spcBef>
                <a:spcPct val="0"/>
              </a:spcBef>
              <a:spcAft>
                <a:spcPct val="0"/>
              </a:spcAft>
              <a:buClrTx/>
              <a:buSzTx/>
              <a:buNone/>
            </a:pPr>
            <a:r>
              <a:rPr lang="fr-FR" altLang="fr-FR" sz="2400" dirty="0">
                <a:solidFill>
                  <a:schemeClr val="tx1"/>
                </a:solidFill>
              </a:rPr>
              <a:t>- </a:t>
            </a:r>
            <a:r>
              <a:rPr lang="fr-FR" altLang="fr-FR" sz="2400" dirty="0" err="1">
                <a:solidFill>
                  <a:schemeClr val="tx1"/>
                </a:solidFill>
              </a:rPr>
              <a:t>Tozzi</a:t>
            </a:r>
            <a:r>
              <a:rPr lang="fr-FR" altLang="fr-FR" sz="2400" dirty="0">
                <a:solidFill>
                  <a:schemeClr val="tx1"/>
                </a:solidFill>
              </a:rPr>
              <a:t>, M. (2017). </a:t>
            </a:r>
            <a:r>
              <a:rPr lang="fr-FR" altLang="fr-FR" sz="2400" i="1" dirty="0">
                <a:solidFill>
                  <a:schemeClr val="tx1"/>
                </a:solidFill>
                <a:hlinkClick r:id="rId6"/>
              </a:rPr>
              <a:t>Prévenir la violence par la discussion à visée philosophique</a:t>
            </a:r>
            <a:r>
              <a:rPr lang="fr-FR" altLang="fr-FR" sz="2400" dirty="0">
                <a:solidFill>
                  <a:schemeClr val="tx1"/>
                </a:solidFill>
              </a:rPr>
              <a:t>. Bruxelles : </a:t>
            </a:r>
            <a:r>
              <a:rPr lang="fr-FR" altLang="fr-FR" sz="2400" dirty="0" err="1">
                <a:solidFill>
                  <a:schemeClr val="tx1"/>
                </a:solidFill>
              </a:rPr>
              <a:t>Yapaka</a:t>
            </a:r>
            <a:r>
              <a:rPr lang="fr-FR" altLang="fr-FR" sz="2400" dirty="0">
                <a:solidFill>
                  <a:schemeClr val="tx1"/>
                </a:solidFill>
              </a:rPr>
              <a:t>.</a:t>
            </a:r>
          </a:p>
          <a:p>
            <a:pPr marL="0" lvl="0" indent="0" eaLnBrk="0" fontAlgn="base" hangingPunct="0">
              <a:lnSpc>
                <a:spcPct val="100000"/>
              </a:lnSpc>
              <a:spcBef>
                <a:spcPct val="0"/>
              </a:spcBef>
              <a:spcAft>
                <a:spcPct val="0"/>
              </a:spcAft>
              <a:buClrTx/>
              <a:buSzTx/>
              <a:buNone/>
            </a:pPr>
            <a:r>
              <a:rPr lang="fr-FR" altLang="fr-FR" sz="2400"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Veltcheff, C., Vincent, J.F. (2016). </a:t>
            </a:r>
            <a:r>
              <a:rPr lang="fr-FR" altLang="fr-FR" sz="2400" i="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7"/>
              </a:rPr>
              <a:t>Mémento pour la coopération entre élèves au collège et au lycée</a:t>
            </a:r>
            <a:r>
              <a:rPr lang="fr-FR" altLang="fr-F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Poitiers : Editions Canopé</a:t>
            </a:r>
            <a:endParaRPr lang="fr-FR" sz="2400" dirty="0"/>
          </a:p>
        </p:txBody>
      </p:sp>
    </p:spTree>
    <p:extLst>
      <p:ext uri="{BB962C8B-B14F-4D97-AF65-F5344CB8AC3E}">
        <p14:creationId xmlns:p14="http://schemas.microsoft.com/office/powerpoint/2010/main" val="25376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5FA9C-9087-4C8C-BD7A-A3E971E23CAC}"/>
              </a:ext>
            </a:extLst>
          </p:cNvPr>
          <p:cNvSpPr>
            <a:spLocks noGrp="1"/>
          </p:cNvSpPr>
          <p:nvPr>
            <p:ph type="title"/>
          </p:nvPr>
        </p:nvSpPr>
        <p:spPr/>
        <p:txBody>
          <a:bodyPr/>
          <a:lstStyle/>
          <a:p>
            <a:r>
              <a:rPr lang="fr-FR" dirty="0"/>
              <a:t>3 « risques » à la différenciation</a:t>
            </a:r>
          </a:p>
        </p:txBody>
      </p:sp>
      <p:sp>
        <p:nvSpPr>
          <p:cNvPr id="3" name="Espace réservé du contenu 2">
            <a:extLst>
              <a:ext uri="{FF2B5EF4-FFF2-40B4-BE49-F238E27FC236}">
                <a16:creationId xmlns:a16="http://schemas.microsoft.com/office/drawing/2014/main" id="{4C6DF031-FA1A-4F7B-882B-ACF500000958}"/>
              </a:ext>
            </a:extLst>
          </p:cNvPr>
          <p:cNvSpPr>
            <a:spLocks noGrp="1"/>
          </p:cNvSpPr>
          <p:nvPr>
            <p:ph idx="1"/>
          </p:nvPr>
        </p:nvSpPr>
        <p:spPr/>
        <p:txBody>
          <a:bodyPr/>
          <a:lstStyle/>
          <a:p>
            <a:r>
              <a:rPr lang="fr-FR" dirty="0"/>
              <a:t>Réduction de la demande -&gt; risque de malentendu cognitif</a:t>
            </a:r>
          </a:p>
          <a:p>
            <a:r>
              <a:rPr lang="fr-FR" dirty="0"/>
              <a:t>Groupes de « besoin-niveau » -&gt; risque d’augmentation des écarts</a:t>
            </a:r>
          </a:p>
          <a:p>
            <a:r>
              <a:rPr lang="fr-FR" dirty="0"/>
              <a:t>Externalisation de l’aide -&gt; risque d’étiquetage stigmatisant</a:t>
            </a:r>
          </a:p>
          <a:p>
            <a:endParaRPr lang="fr-FR" dirty="0"/>
          </a:p>
          <a:p>
            <a:endParaRPr lang="fr-FR" dirty="0"/>
          </a:p>
          <a:p>
            <a:pPr marL="45720" indent="0">
              <a:buNone/>
            </a:pPr>
            <a:r>
              <a:rPr lang="fr-FR" dirty="0">
                <a:hlinkClick r:id="rId2"/>
              </a:rPr>
              <a:t>CNESCO, (2017). </a:t>
            </a:r>
            <a:r>
              <a:rPr lang="fr-FR" i="1" dirty="0">
                <a:hlinkClick r:id="rId2"/>
              </a:rPr>
              <a:t>Différenciation pédagogique – Comment adapter l’enseignement pour la réussite de tous les élèves ?</a:t>
            </a:r>
            <a:r>
              <a:rPr lang="fr-FR" dirty="0">
                <a:hlinkClick r:id="rId2"/>
              </a:rPr>
              <a:t> Paris : CNESCO/IFE. </a:t>
            </a:r>
            <a:endParaRPr lang="fr-FR" dirty="0"/>
          </a:p>
          <a:p>
            <a:pPr marL="45720" indent="0">
              <a:buNone/>
            </a:pPr>
            <a:endParaRPr lang="fr-FR" dirty="0"/>
          </a:p>
        </p:txBody>
      </p:sp>
    </p:spTree>
    <p:extLst>
      <p:ext uri="{BB962C8B-B14F-4D97-AF65-F5344CB8AC3E}">
        <p14:creationId xmlns:p14="http://schemas.microsoft.com/office/powerpoint/2010/main" val="18604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7598" y="495288"/>
            <a:ext cx="9875520" cy="1356360"/>
          </a:xfrm>
        </p:spPr>
        <p:txBody>
          <a:bodyPr/>
          <a:lstStyle/>
          <a:p>
            <a:r>
              <a:rPr lang="fr-FR" dirty="0"/>
              <a:t>La coopération entre élèves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588" y="495288"/>
            <a:ext cx="3953814" cy="6105359"/>
          </a:xfrm>
          <a:prstGeom prst="rect">
            <a:avLst/>
          </a:prstGeom>
        </p:spPr>
      </p:pic>
      <p:sp>
        <p:nvSpPr>
          <p:cNvPr id="4" name="ZoneTexte 3">
            <a:extLst>
              <a:ext uri="{FF2B5EF4-FFF2-40B4-BE49-F238E27FC236}">
                <a16:creationId xmlns:a16="http://schemas.microsoft.com/office/drawing/2014/main" id="{A9202D43-69A8-4B01-86D4-80AD94AF349F}"/>
              </a:ext>
            </a:extLst>
          </p:cNvPr>
          <p:cNvSpPr txBox="1"/>
          <p:nvPr/>
        </p:nvSpPr>
        <p:spPr>
          <a:xfrm>
            <a:off x="808383" y="2213113"/>
            <a:ext cx="5857460" cy="2246769"/>
          </a:xfrm>
          <a:prstGeom prst="rect">
            <a:avLst/>
          </a:prstGeom>
          <a:noFill/>
        </p:spPr>
        <p:txBody>
          <a:bodyPr wrap="square" rtlCol="0">
            <a:spAutoFit/>
          </a:bodyPr>
          <a:lstStyle/>
          <a:p>
            <a:pPr algn="ctr"/>
            <a:r>
              <a:rPr lang="fr-FR" sz="2800" i="1" dirty="0"/>
              <a:t>Ensemble des situations où des élèves produisent ou apprennent à plusieurs, impliquant du partage de désirs et de la générosité réciproque. Ils œuvrent et agissent ensemble.</a:t>
            </a:r>
          </a:p>
        </p:txBody>
      </p:sp>
    </p:spTree>
    <p:extLst>
      <p:ext uri="{BB962C8B-B14F-4D97-AF65-F5344CB8AC3E}">
        <p14:creationId xmlns:p14="http://schemas.microsoft.com/office/powerpoint/2010/main" val="20783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p:cNvCxnSpPr/>
          <p:nvPr/>
        </p:nvCxnSpPr>
        <p:spPr>
          <a:xfrm>
            <a:off x="5499279" y="901521"/>
            <a:ext cx="0" cy="5022761"/>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4" name="Connecteur droit avec flèche 3"/>
          <p:cNvCxnSpPr/>
          <p:nvPr/>
        </p:nvCxnSpPr>
        <p:spPr>
          <a:xfrm>
            <a:off x="1545465" y="3464417"/>
            <a:ext cx="8345510"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7" name="ZoneTexte 6"/>
          <p:cNvSpPr txBox="1"/>
          <p:nvPr/>
        </p:nvSpPr>
        <p:spPr>
          <a:xfrm>
            <a:off x="9762187" y="3141251"/>
            <a:ext cx="1262130" cy="646331"/>
          </a:xfrm>
          <a:prstGeom prst="rect">
            <a:avLst/>
          </a:prstGeom>
          <a:noFill/>
        </p:spPr>
        <p:txBody>
          <a:bodyPr wrap="square" rtlCol="0">
            <a:spAutoFit/>
          </a:bodyPr>
          <a:lstStyle/>
          <a:p>
            <a:pPr algn="ctr"/>
            <a:r>
              <a:rPr lang="fr-FR" i="1" dirty="0"/>
              <a:t>Situation formelle</a:t>
            </a:r>
          </a:p>
        </p:txBody>
      </p:sp>
      <p:sp>
        <p:nvSpPr>
          <p:cNvPr id="8" name="ZoneTexte 7"/>
          <p:cNvSpPr txBox="1"/>
          <p:nvPr/>
        </p:nvSpPr>
        <p:spPr>
          <a:xfrm>
            <a:off x="412123" y="3141251"/>
            <a:ext cx="1262130" cy="646331"/>
          </a:xfrm>
          <a:prstGeom prst="rect">
            <a:avLst/>
          </a:prstGeom>
          <a:noFill/>
        </p:spPr>
        <p:txBody>
          <a:bodyPr wrap="square" rtlCol="0">
            <a:spAutoFit/>
          </a:bodyPr>
          <a:lstStyle/>
          <a:p>
            <a:pPr algn="ctr"/>
            <a:r>
              <a:rPr lang="fr-FR" i="1" dirty="0"/>
              <a:t>Situation informelle</a:t>
            </a:r>
          </a:p>
        </p:txBody>
      </p:sp>
      <p:sp>
        <p:nvSpPr>
          <p:cNvPr id="9" name="ZoneTexte 8"/>
          <p:cNvSpPr txBox="1"/>
          <p:nvPr/>
        </p:nvSpPr>
        <p:spPr>
          <a:xfrm>
            <a:off x="4868214" y="255190"/>
            <a:ext cx="1262130" cy="646331"/>
          </a:xfrm>
          <a:prstGeom prst="rect">
            <a:avLst/>
          </a:prstGeom>
          <a:noFill/>
        </p:spPr>
        <p:txBody>
          <a:bodyPr wrap="square" rtlCol="0">
            <a:spAutoFit/>
          </a:bodyPr>
          <a:lstStyle/>
          <a:p>
            <a:pPr algn="ctr"/>
            <a:r>
              <a:rPr lang="fr-FR" i="1" dirty="0"/>
              <a:t>Relation symétrique</a:t>
            </a:r>
          </a:p>
        </p:txBody>
      </p:sp>
      <p:sp>
        <p:nvSpPr>
          <p:cNvPr id="10" name="ZoneTexte 9"/>
          <p:cNvSpPr txBox="1"/>
          <p:nvPr/>
        </p:nvSpPr>
        <p:spPr>
          <a:xfrm>
            <a:off x="4752305" y="5847010"/>
            <a:ext cx="1481070" cy="646331"/>
          </a:xfrm>
          <a:prstGeom prst="rect">
            <a:avLst/>
          </a:prstGeom>
          <a:noFill/>
        </p:spPr>
        <p:txBody>
          <a:bodyPr wrap="square" rtlCol="0">
            <a:spAutoFit/>
          </a:bodyPr>
          <a:lstStyle/>
          <a:p>
            <a:pPr algn="ctr"/>
            <a:r>
              <a:rPr lang="fr-FR" i="1" dirty="0"/>
              <a:t>Relation dissymétrique</a:t>
            </a:r>
          </a:p>
        </p:txBody>
      </p:sp>
      <p:sp>
        <p:nvSpPr>
          <p:cNvPr id="11" name="ZoneTexte 10"/>
          <p:cNvSpPr txBox="1"/>
          <p:nvPr/>
        </p:nvSpPr>
        <p:spPr>
          <a:xfrm>
            <a:off x="2580068" y="1669719"/>
            <a:ext cx="1661374" cy="584775"/>
          </a:xfrm>
          <a:prstGeom prst="rect">
            <a:avLst/>
          </a:prstGeom>
          <a:noFill/>
        </p:spPr>
        <p:txBody>
          <a:bodyPr wrap="square" rtlCol="0">
            <a:spAutoFit/>
          </a:bodyPr>
          <a:lstStyle/>
          <a:p>
            <a:pPr algn="ctr"/>
            <a:r>
              <a:rPr lang="fr-FR" sz="3200" b="1" i="1" dirty="0"/>
              <a:t>Entraide</a:t>
            </a:r>
          </a:p>
        </p:txBody>
      </p:sp>
      <p:sp>
        <p:nvSpPr>
          <p:cNvPr id="12" name="ZoneTexte 11"/>
          <p:cNvSpPr txBox="1"/>
          <p:nvPr/>
        </p:nvSpPr>
        <p:spPr>
          <a:xfrm>
            <a:off x="2779690" y="4525003"/>
            <a:ext cx="1262130" cy="584775"/>
          </a:xfrm>
          <a:prstGeom prst="rect">
            <a:avLst/>
          </a:prstGeom>
          <a:noFill/>
        </p:spPr>
        <p:txBody>
          <a:bodyPr wrap="square" rtlCol="0">
            <a:spAutoFit/>
          </a:bodyPr>
          <a:lstStyle/>
          <a:p>
            <a:pPr algn="ctr"/>
            <a:r>
              <a:rPr lang="fr-FR" sz="3200" b="1" i="1" dirty="0"/>
              <a:t>Aide</a:t>
            </a:r>
          </a:p>
        </p:txBody>
      </p:sp>
      <p:sp>
        <p:nvSpPr>
          <p:cNvPr id="13" name="ZoneTexte 12"/>
          <p:cNvSpPr txBox="1"/>
          <p:nvPr/>
        </p:nvSpPr>
        <p:spPr>
          <a:xfrm>
            <a:off x="6130344" y="1423496"/>
            <a:ext cx="3657601" cy="1077218"/>
          </a:xfrm>
          <a:prstGeom prst="rect">
            <a:avLst/>
          </a:prstGeom>
          <a:noFill/>
        </p:spPr>
        <p:txBody>
          <a:bodyPr wrap="square" rtlCol="0">
            <a:spAutoFit/>
          </a:bodyPr>
          <a:lstStyle/>
          <a:p>
            <a:pPr algn="ctr"/>
            <a:r>
              <a:rPr lang="fr-FR" sz="3200" b="1" i="1" dirty="0"/>
              <a:t>Travail en groupe, en atelier, en équipe</a:t>
            </a:r>
          </a:p>
        </p:txBody>
      </p:sp>
      <p:sp>
        <p:nvSpPr>
          <p:cNvPr id="14" name="ZoneTexte 13"/>
          <p:cNvSpPr txBox="1"/>
          <p:nvPr/>
        </p:nvSpPr>
        <p:spPr>
          <a:xfrm>
            <a:off x="7188558" y="4525003"/>
            <a:ext cx="1541172" cy="584775"/>
          </a:xfrm>
          <a:prstGeom prst="rect">
            <a:avLst/>
          </a:prstGeom>
          <a:noFill/>
        </p:spPr>
        <p:txBody>
          <a:bodyPr wrap="square" rtlCol="0">
            <a:spAutoFit/>
          </a:bodyPr>
          <a:lstStyle/>
          <a:p>
            <a:pPr algn="ctr"/>
            <a:r>
              <a:rPr lang="fr-FR" sz="3200" b="1" i="1" dirty="0"/>
              <a:t>Tutorat</a:t>
            </a:r>
          </a:p>
        </p:txBody>
      </p:sp>
      <p:sp>
        <p:nvSpPr>
          <p:cNvPr id="16" name="Rectangle 15"/>
          <p:cNvSpPr/>
          <p:nvPr/>
        </p:nvSpPr>
        <p:spPr>
          <a:xfrm rot="20314960">
            <a:off x="4233924" y="3215694"/>
            <a:ext cx="2547156" cy="599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rot="20322123">
            <a:off x="4064625" y="3141250"/>
            <a:ext cx="2769572" cy="646331"/>
          </a:xfrm>
          <a:prstGeom prst="rect">
            <a:avLst/>
          </a:prstGeom>
          <a:noFill/>
        </p:spPr>
        <p:txBody>
          <a:bodyPr wrap="square" rtlCol="0">
            <a:spAutoFit/>
          </a:bodyPr>
          <a:lstStyle/>
          <a:p>
            <a:pPr algn="ctr"/>
            <a:r>
              <a:rPr lang="fr-FR" sz="3600" b="1" i="1" dirty="0">
                <a:effectLst>
                  <a:outerShdw blurRad="38100" dist="38100" dir="2700000" algn="tl">
                    <a:srgbClr val="000000">
                      <a:alpha val="43137"/>
                    </a:srgbClr>
                  </a:outerShdw>
                </a:effectLst>
              </a:rPr>
              <a:t>Coopération</a:t>
            </a:r>
          </a:p>
        </p:txBody>
      </p:sp>
    </p:spTree>
    <p:extLst>
      <p:ext uri="{BB962C8B-B14F-4D97-AF65-F5344CB8AC3E}">
        <p14:creationId xmlns:p14="http://schemas.microsoft.com/office/powerpoint/2010/main" val="47695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2833352" y="1854558"/>
            <a:ext cx="5086685" cy="3250042"/>
          </a:xfrm>
          <a:prstGeom prst="rect">
            <a:avLst/>
          </a:prstGeom>
        </p:spPr>
      </p:pic>
      <p:sp>
        <p:nvSpPr>
          <p:cNvPr id="3" name="ZoneTexte 2"/>
          <p:cNvSpPr txBox="1"/>
          <p:nvPr/>
        </p:nvSpPr>
        <p:spPr>
          <a:xfrm>
            <a:off x="8023538" y="695459"/>
            <a:ext cx="3090930" cy="830997"/>
          </a:xfrm>
          <a:prstGeom prst="rect">
            <a:avLst/>
          </a:prstGeom>
          <a:noFill/>
        </p:spPr>
        <p:txBody>
          <a:bodyPr wrap="square" rtlCol="0">
            <a:spAutoFit/>
          </a:bodyPr>
          <a:lstStyle/>
          <a:p>
            <a:pPr algn="ctr"/>
            <a:r>
              <a:rPr lang="fr-FR" sz="2400" b="1" dirty="0">
                <a:solidFill>
                  <a:schemeClr val="accent6">
                    <a:lumMod val="60000"/>
                    <a:lumOff val="40000"/>
                  </a:schemeClr>
                </a:solidFill>
                <a:effectLst>
                  <a:outerShdw blurRad="38100" dist="38100" dir="2700000" algn="tl">
                    <a:srgbClr val="000000">
                      <a:alpha val="43137"/>
                    </a:srgbClr>
                  </a:outerShdw>
                </a:effectLst>
              </a:rPr>
              <a:t>Conseils coopératifs d’élèves</a:t>
            </a:r>
          </a:p>
        </p:txBody>
      </p:sp>
      <p:sp>
        <p:nvSpPr>
          <p:cNvPr id="4" name="ZoneTexte 3"/>
          <p:cNvSpPr txBox="1"/>
          <p:nvPr/>
        </p:nvSpPr>
        <p:spPr>
          <a:xfrm>
            <a:off x="809222" y="4814552"/>
            <a:ext cx="3090930" cy="461665"/>
          </a:xfrm>
          <a:prstGeom prst="rect">
            <a:avLst/>
          </a:prstGeom>
          <a:noFill/>
        </p:spPr>
        <p:txBody>
          <a:bodyPr wrap="square" rtlCol="0">
            <a:spAutoFit/>
          </a:bodyPr>
          <a:lstStyle/>
          <a:p>
            <a:pPr algn="ctr"/>
            <a:r>
              <a:rPr lang="fr-FR" sz="2400" b="1" dirty="0">
                <a:solidFill>
                  <a:schemeClr val="accent6">
                    <a:lumMod val="60000"/>
                    <a:lumOff val="40000"/>
                  </a:schemeClr>
                </a:solidFill>
                <a:effectLst>
                  <a:outerShdw blurRad="38100" dist="38100" dir="2700000" algn="tl">
                    <a:srgbClr val="000000">
                      <a:alpha val="43137"/>
                    </a:srgbClr>
                  </a:outerShdw>
                </a:effectLst>
              </a:rPr>
              <a:t>Jeux coopératifs</a:t>
            </a:r>
          </a:p>
        </p:txBody>
      </p:sp>
      <p:sp>
        <p:nvSpPr>
          <p:cNvPr id="5" name="ZoneTexte 4"/>
          <p:cNvSpPr txBox="1"/>
          <p:nvPr/>
        </p:nvSpPr>
        <p:spPr>
          <a:xfrm>
            <a:off x="275822" y="695459"/>
            <a:ext cx="3090930" cy="1200329"/>
          </a:xfrm>
          <a:prstGeom prst="rect">
            <a:avLst/>
          </a:prstGeom>
          <a:noFill/>
        </p:spPr>
        <p:txBody>
          <a:bodyPr wrap="square" rtlCol="0">
            <a:spAutoFit/>
          </a:bodyPr>
          <a:lstStyle/>
          <a:p>
            <a:pPr algn="ctr"/>
            <a:r>
              <a:rPr lang="fr-FR" sz="2400" b="1" dirty="0">
                <a:solidFill>
                  <a:schemeClr val="accent6">
                    <a:lumMod val="60000"/>
                    <a:lumOff val="40000"/>
                  </a:schemeClr>
                </a:solidFill>
                <a:effectLst>
                  <a:outerShdw blurRad="38100" dist="38100" dir="2700000" algn="tl">
                    <a:srgbClr val="000000">
                      <a:alpha val="43137"/>
                    </a:srgbClr>
                  </a:outerShdw>
                </a:effectLst>
              </a:rPr>
              <a:t>Discussions à visées démocratiques et philosophiques</a:t>
            </a:r>
          </a:p>
        </p:txBody>
      </p:sp>
      <p:sp>
        <p:nvSpPr>
          <p:cNvPr id="6" name="ZoneTexte 5"/>
          <p:cNvSpPr txBox="1"/>
          <p:nvPr/>
        </p:nvSpPr>
        <p:spPr>
          <a:xfrm>
            <a:off x="6374572" y="5276217"/>
            <a:ext cx="3090930" cy="830997"/>
          </a:xfrm>
          <a:prstGeom prst="rect">
            <a:avLst/>
          </a:prstGeom>
          <a:noFill/>
        </p:spPr>
        <p:txBody>
          <a:bodyPr wrap="square" rtlCol="0">
            <a:spAutoFit/>
          </a:bodyPr>
          <a:lstStyle/>
          <a:p>
            <a:pPr algn="ctr"/>
            <a:r>
              <a:rPr lang="fr-FR" sz="2400" b="1" dirty="0">
                <a:solidFill>
                  <a:schemeClr val="accent6">
                    <a:lumMod val="60000"/>
                    <a:lumOff val="40000"/>
                  </a:schemeClr>
                </a:solidFill>
                <a:effectLst>
                  <a:outerShdw blurRad="38100" dist="38100" dir="2700000" algn="tl">
                    <a:srgbClr val="000000">
                      <a:alpha val="43137"/>
                    </a:srgbClr>
                  </a:outerShdw>
                </a:effectLst>
              </a:rPr>
              <a:t>Travail en équipe (démarche de projet)</a:t>
            </a:r>
          </a:p>
        </p:txBody>
      </p:sp>
      <p:sp>
        <p:nvSpPr>
          <p:cNvPr id="7" name="ZoneTexte 6"/>
          <p:cNvSpPr txBox="1"/>
          <p:nvPr/>
        </p:nvSpPr>
        <p:spPr>
          <a:xfrm>
            <a:off x="8023538" y="2879414"/>
            <a:ext cx="3900152" cy="1200329"/>
          </a:xfrm>
          <a:prstGeom prst="rect">
            <a:avLst/>
          </a:prstGeom>
          <a:noFill/>
        </p:spPr>
        <p:txBody>
          <a:bodyPr wrap="square" rtlCol="0">
            <a:spAutoFit/>
          </a:bodyPr>
          <a:lstStyle/>
          <a:p>
            <a:pPr algn="ctr"/>
            <a:r>
              <a:rPr lang="fr-FR" sz="2400" b="1" dirty="0">
                <a:solidFill>
                  <a:schemeClr val="accent6">
                    <a:lumMod val="60000"/>
                    <a:lumOff val="40000"/>
                  </a:schemeClr>
                </a:solidFill>
                <a:effectLst>
                  <a:outerShdw blurRad="38100" dist="38100" dir="2700000" algn="tl">
                    <a:srgbClr val="000000">
                      <a:alpha val="43137"/>
                    </a:srgbClr>
                  </a:outerShdw>
                </a:effectLst>
              </a:rPr>
              <a:t>Réseaux d’échanges réciproques de savoirs</a:t>
            </a:r>
          </a:p>
          <a:p>
            <a:pPr algn="ctr"/>
            <a:r>
              <a:rPr lang="fr-FR" sz="2400" b="1" dirty="0">
                <a:solidFill>
                  <a:schemeClr val="accent6">
                    <a:lumMod val="60000"/>
                    <a:lumOff val="40000"/>
                  </a:schemeClr>
                </a:solidFill>
                <a:effectLst>
                  <a:outerShdw blurRad="38100" dist="38100" dir="2700000" algn="tl">
                    <a:srgbClr val="000000">
                      <a:alpha val="43137"/>
                    </a:srgbClr>
                  </a:outerShdw>
                </a:effectLst>
              </a:rPr>
              <a:t>(marchés de connaissances)</a:t>
            </a:r>
          </a:p>
        </p:txBody>
      </p:sp>
      <p:sp>
        <p:nvSpPr>
          <p:cNvPr id="8" name="ZoneTexte 7"/>
          <p:cNvSpPr txBox="1"/>
          <p:nvPr/>
        </p:nvSpPr>
        <p:spPr>
          <a:xfrm>
            <a:off x="4338034" y="838885"/>
            <a:ext cx="3090930" cy="461665"/>
          </a:xfrm>
          <a:prstGeom prst="rect">
            <a:avLst/>
          </a:prstGeom>
          <a:noFill/>
        </p:spPr>
        <p:txBody>
          <a:bodyPr wrap="square" rtlCol="0">
            <a:spAutoFit/>
          </a:bodyPr>
          <a:lstStyle/>
          <a:p>
            <a:pPr algn="ctr"/>
            <a:r>
              <a:rPr lang="fr-FR" sz="2400" b="1" dirty="0">
                <a:solidFill>
                  <a:schemeClr val="accent6">
                    <a:lumMod val="60000"/>
                    <a:lumOff val="4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4020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0" y="609600"/>
            <a:ext cx="9875520" cy="704045"/>
          </a:xfrm>
        </p:spPr>
        <p:txBody>
          <a:bodyPr>
            <a:normAutofit/>
          </a:bodyPr>
          <a:lstStyle/>
          <a:p>
            <a:r>
              <a:rPr lang="fr-FR" sz="4000" dirty="0"/>
              <a:t>Coopération et séquences d’enseignement</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739" y="1313645"/>
            <a:ext cx="5264796" cy="5024494"/>
          </a:xfrm>
        </p:spPr>
      </p:pic>
      <p:sp>
        <p:nvSpPr>
          <p:cNvPr id="6" name="ZoneTexte 5"/>
          <p:cNvSpPr txBox="1"/>
          <p:nvPr/>
        </p:nvSpPr>
        <p:spPr>
          <a:xfrm>
            <a:off x="6581105" y="1725302"/>
            <a:ext cx="3400022" cy="584775"/>
          </a:xfrm>
          <a:prstGeom prst="rect">
            <a:avLst/>
          </a:prstGeom>
          <a:noFill/>
        </p:spPr>
        <p:txBody>
          <a:bodyPr wrap="square" rtlCol="0">
            <a:spAutoFit/>
          </a:bodyPr>
          <a:lstStyle/>
          <a:p>
            <a:pPr algn="ctr"/>
            <a:r>
              <a:rPr lang="fr-FR" sz="3200" b="1" dirty="0">
                <a:solidFill>
                  <a:srgbClr val="7030A0"/>
                </a:solidFill>
                <a:effectLst>
                  <a:outerShdw blurRad="38100" dist="38100" dir="2700000" algn="tl">
                    <a:srgbClr val="000000">
                      <a:alpha val="43137"/>
                    </a:srgbClr>
                  </a:outerShdw>
                </a:effectLst>
              </a:rPr>
              <a:t>Travail en groupe</a:t>
            </a:r>
          </a:p>
        </p:txBody>
      </p:sp>
      <p:sp>
        <p:nvSpPr>
          <p:cNvPr id="7" name="ZoneTexte 6"/>
          <p:cNvSpPr txBox="1"/>
          <p:nvPr/>
        </p:nvSpPr>
        <p:spPr>
          <a:xfrm>
            <a:off x="7664219" y="3714005"/>
            <a:ext cx="3400022" cy="1569660"/>
          </a:xfrm>
          <a:prstGeom prst="rect">
            <a:avLst/>
          </a:prstGeom>
          <a:noFill/>
        </p:spPr>
        <p:txBody>
          <a:bodyPr wrap="square" rtlCol="0">
            <a:spAutoFit/>
          </a:bodyPr>
          <a:lstStyle/>
          <a:p>
            <a:pPr algn="ctr"/>
            <a:r>
              <a:rPr lang="fr-FR" sz="3200" b="1" dirty="0">
                <a:solidFill>
                  <a:srgbClr val="7030A0"/>
                </a:solidFill>
                <a:effectLst>
                  <a:outerShdw blurRad="38100" dist="38100" dir="2700000" algn="tl">
                    <a:srgbClr val="000000">
                      <a:alpha val="43137"/>
                    </a:srgbClr>
                  </a:outerShdw>
                </a:effectLst>
              </a:rPr>
              <a:t>Aide</a:t>
            </a:r>
          </a:p>
          <a:p>
            <a:pPr algn="ctr"/>
            <a:r>
              <a:rPr lang="fr-FR" sz="3200" b="1" dirty="0">
                <a:solidFill>
                  <a:srgbClr val="7030A0"/>
                </a:solidFill>
                <a:effectLst>
                  <a:outerShdw blurRad="38100" dist="38100" dir="2700000" algn="tl">
                    <a:srgbClr val="000000">
                      <a:alpha val="43137"/>
                    </a:srgbClr>
                  </a:outerShdw>
                </a:effectLst>
              </a:rPr>
              <a:t>Entraide</a:t>
            </a:r>
          </a:p>
          <a:p>
            <a:pPr algn="ctr"/>
            <a:r>
              <a:rPr lang="fr-FR" sz="3200" b="1" dirty="0">
                <a:solidFill>
                  <a:srgbClr val="7030A0"/>
                </a:solidFill>
                <a:effectLst>
                  <a:outerShdw blurRad="38100" dist="38100" dir="2700000" algn="tl">
                    <a:srgbClr val="000000">
                      <a:alpha val="43137"/>
                    </a:srgbClr>
                  </a:outerShdw>
                </a:effectLst>
              </a:rPr>
              <a:t>Tutorat</a:t>
            </a:r>
          </a:p>
        </p:txBody>
      </p:sp>
      <p:sp>
        <p:nvSpPr>
          <p:cNvPr id="8" name="Flèche droite 7"/>
          <p:cNvSpPr/>
          <p:nvPr/>
        </p:nvSpPr>
        <p:spPr>
          <a:xfrm rot="10372273">
            <a:off x="5512158" y="1975091"/>
            <a:ext cx="927279"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1493582">
            <a:off x="6345235" y="3848880"/>
            <a:ext cx="1815563" cy="296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9399840">
            <a:off x="6968757" y="4800463"/>
            <a:ext cx="1390923" cy="272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389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Organiser le travail en groupe</a:t>
            </a:r>
          </a:p>
        </p:txBody>
      </p:sp>
      <p:sp>
        <p:nvSpPr>
          <p:cNvPr id="3" name="Espace réservé du contenu 2"/>
          <p:cNvSpPr>
            <a:spLocks noGrp="1"/>
          </p:cNvSpPr>
          <p:nvPr>
            <p:ph idx="1"/>
          </p:nvPr>
        </p:nvSpPr>
        <p:spPr/>
        <p:txBody>
          <a:bodyPr/>
          <a:lstStyle/>
          <a:p>
            <a:r>
              <a:rPr lang="fr-FR" dirty="0"/>
              <a:t>Installer la consigne</a:t>
            </a:r>
          </a:p>
          <a:p>
            <a:r>
              <a:rPr lang="fr-FR" dirty="0"/>
              <a:t>Temps de recherche individuel</a:t>
            </a:r>
          </a:p>
          <a:p>
            <a:r>
              <a:rPr lang="fr-FR" dirty="0"/>
              <a:t>Constitution aléatoire des groupes</a:t>
            </a:r>
          </a:p>
          <a:p>
            <a:r>
              <a:rPr lang="fr-FR" dirty="0"/>
              <a:t>Répartition de fonctions </a:t>
            </a:r>
          </a:p>
          <a:p>
            <a:r>
              <a:rPr lang="fr-FR" dirty="0"/>
              <a:t>Temps de travail autonome (murmure)</a:t>
            </a:r>
          </a:p>
          <a:p>
            <a:r>
              <a:rPr lang="fr-FR" dirty="0"/>
              <a:t>Restitutions courtes</a:t>
            </a:r>
          </a:p>
          <a:p>
            <a:r>
              <a:rPr lang="fr-FR" dirty="0"/>
              <a:t>Exacerbation des désaccords</a:t>
            </a:r>
          </a:p>
          <a:p>
            <a:r>
              <a:rPr lang="fr-FR" dirty="0"/>
              <a:t>Synthèse par l’enseignant</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129" y="1761722"/>
            <a:ext cx="3577088" cy="4629955"/>
          </a:xfrm>
          <a:prstGeom prst="rect">
            <a:avLst/>
          </a:prstGeom>
        </p:spPr>
      </p:pic>
    </p:spTree>
    <p:extLst>
      <p:ext uri="{BB962C8B-B14F-4D97-AF65-F5344CB8AC3E}">
        <p14:creationId xmlns:p14="http://schemas.microsoft.com/office/powerpoint/2010/main" val="416127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Organiser l’aide et le tutorat</a:t>
            </a:r>
          </a:p>
        </p:txBody>
      </p:sp>
      <p:sp>
        <p:nvSpPr>
          <p:cNvPr id="3" name="Espace réservé du contenu 2"/>
          <p:cNvSpPr>
            <a:spLocks noGrp="1"/>
          </p:cNvSpPr>
          <p:nvPr>
            <p:ph idx="1"/>
          </p:nvPr>
        </p:nvSpPr>
        <p:spPr/>
        <p:txBody>
          <a:bodyPr/>
          <a:lstStyle/>
          <a:p>
            <a:r>
              <a:rPr lang="fr-FR" dirty="0"/>
              <a:t>Formation préalable de tous les élèves</a:t>
            </a:r>
          </a:p>
          <a:p>
            <a:r>
              <a:rPr lang="fr-FR" dirty="0"/>
              <a:t>Détermination des tuteurs (volontariat et brevet)</a:t>
            </a:r>
          </a:p>
          <a:p>
            <a:r>
              <a:rPr lang="fr-FR" dirty="0"/>
              <a:t>Tétra-aide ou passeport</a:t>
            </a:r>
          </a:p>
          <a:p>
            <a:r>
              <a:rPr lang="fr-FR" dirty="0"/>
              <a:t>Réciprocité</a:t>
            </a:r>
          </a:p>
        </p:txBody>
      </p:sp>
    </p:spTree>
    <p:extLst>
      <p:ext uri="{BB962C8B-B14F-4D97-AF65-F5344CB8AC3E}">
        <p14:creationId xmlns:p14="http://schemas.microsoft.com/office/powerpoint/2010/main" val="22105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e">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TM03457444[[fn=Base]]</Template>
  <TotalTime>266</TotalTime>
  <Words>561</Words>
  <Application>Microsoft Office PowerPoint</Application>
  <PresentationFormat>Grand écran</PresentationFormat>
  <Paragraphs>98</Paragraphs>
  <Slides>20</Slides>
  <Notes>0</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Corbel</vt:lpstr>
      <vt:lpstr>Times New Roman</vt:lpstr>
      <vt:lpstr>Base</vt:lpstr>
      <vt:lpstr>Coopération entre élèves  et  différenciation pédagogique</vt:lpstr>
      <vt:lpstr>Différencier …</vt:lpstr>
      <vt:lpstr>3 « risques » à la différenciation</vt:lpstr>
      <vt:lpstr>La coopération entre élèves</vt:lpstr>
      <vt:lpstr>Présentation PowerPoint</vt:lpstr>
      <vt:lpstr>Présentation PowerPoint</vt:lpstr>
      <vt:lpstr>Coopération et séquences d’enseignement</vt:lpstr>
      <vt:lpstr>Organiser le travail en groupe</vt:lpstr>
      <vt:lpstr>Organiser l’aide et le tutorat</vt:lpstr>
      <vt:lpstr>Présentation PowerPoint</vt:lpstr>
      <vt:lpstr>Présentation PowerPoint</vt:lpstr>
      <vt:lpstr>Quelques témoignages d’élèves …</vt:lpstr>
      <vt:lpstr>Présentation PowerPoint</vt:lpstr>
      <vt:lpstr>Présentation PowerPoint</vt:lpstr>
      <vt:lpstr>Travail en équipe</vt:lpstr>
      <vt:lpstr>Marché de connaissances</vt:lpstr>
      <vt:lpstr>Discussions à visées démocratiques  et philosophiques</vt:lpstr>
      <vt:lpstr>Jeux coopératifs</vt:lpstr>
      <vt:lpstr>Conseils coopératifs d’élèves</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Organiser la coopération entre élèves pour prendre en compte leur diversité</dc:title>
  <dc:creator>Asso PID</dc:creator>
  <cp:lastModifiedBy>sylvain connac</cp:lastModifiedBy>
  <cp:revision>18</cp:revision>
  <dcterms:created xsi:type="dcterms:W3CDTF">2017-08-25T17:09:01Z</dcterms:created>
  <dcterms:modified xsi:type="dcterms:W3CDTF">2018-04-24T16:31:35Z</dcterms:modified>
</cp:coreProperties>
</file>