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 id="2147483672" r:id="rId2"/>
    <p:sldMasterId id="2147483684" r:id="rId3"/>
  </p:sldMasterIdLst>
  <p:notesMasterIdLst>
    <p:notesMasterId r:id="rId39"/>
  </p:notesMasterIdLst>
  <p:sldIdLst>
    <p:sldId id="256" r:id="rId4"/>
    <p:sldId id="301" r:id="rId5"/>
    <p:sldId id="376" r:id="rId6"/>
    <p:sldId id="374" r:id="rId7"/>
    <p:sldId id="372" r:id="rId8"/>
    <p:sldId id="379" r:id="rId9"/>
    <p:sldId id="380" r:id="rId10"/>
    <p:sldId id="383" r:id="rId11"/>
    <p:sldId id="375" r:id="rId12"/>
    <p:sldId id="382" r:id="rId13"/>
    <p:sldId id="384" r:id="rId14"/>
    <p:sldId id="371" r:id="rId15"/>
    <p:sldId id="385" r:id="rId16"/>
    <p:sldId id="386" r:id="rId17"/>
    <p:sldId id="387" r:id="rId18"/>
    <p:sldId id="388" r:id="rId19"/>
    <p:sldId id="389" r:id="rId20"/>
    <p:sldId id="377" r:id="rId21"/>
    <p:sldId id="361" r:id="rId22"/>
    <p:sldId id="390" r:id="rId23"/>
    <p:sldId id="370" r:id="rId24"/>
    <p:sldId id="391" r:id="rId25"/>
    <p:sldId id="392" r:id="rId26"/>
    <p:sldId id="393" r:id="rId27"/>
    <p:sldId id="394" r:id="rId28"/>
    <p:sldId id="395" r:id="rId29"/>
    <p:sldId id="396" r:id="rId30"/>
    <p:sldId id="397" r:id="rId31"/>
    <p:sldId id="398" r:id="rId32"/>
    <p:sldId id="399" r:id="rId33"/>
    <p:sldId id="400" r:id="rId34"/>
    <p:sldId id="401" r:id="rId35"/>
    <p:sldId id="354" r:id="rId36"/>
    <p:sldId id="367" r:id="rId37"/>
    <p:sldId id="366" r:id="rId38"/>
  </p:sldIdLst>
  <p:sldSz cx="10080625" cy="7559675"/>
  <p:notesSz cx="7559675" cy="10691813"/>
  <p:defaultTextStyle>
    <a:defPPr>
      <a:defRPr lang="en-GB"/>
    </a:defPPr>
    <a:lvl1pPr algn="l" defTabSz="449076" rtl="0" fontAlgn="base" hangingPunct="0">
      <a:lnSpc>
        <a:spcPct val="93000"/>
      </a:lnSpc>
      <a:spcBef>
        <a:spcPct val="0"/>
      </a:spcBef>
      <a:spcAft>
        <a:spcPct val="0"/>
      </a:spcAft>
      <a:buClr>
        <a:srgbClr val="000000"/>
      </a:buClr>
      <a:buSzPct val="100000"/>
      <a:buFont typeface="Times New Roman" charset="0"/>
      <a:defRPr kern="1200">
        <a:solidFill>
          <a:schemeClr val="bg1"/>
        </a:solidFill>
        <a:latin typeface="Arial" charset="0"/>
        <a:ea typeface="Microsoft YaHei" charset="-122"/>
        <a:cs typeface="Microsoft YaHei" charset="-122"/>
      </a:defRPr>
    </a:lvl1pPr>
    <a:lvl2pPr marL="742642" indent="-285632" algn="l" defTabSz="449076" rtl="0" fontAlgn="base" hangingPunct="0">
      <a:lnSpc>
        <a:spcPct val="93000"/>
      </a:lnSpc>
      <a:spcBef>
        <a:spcPct val="0"/>
      </a:spcBef>
      <a:spcAft>
        <a:spcPct val="0"/>
      </a:spcAft>
      <a:buClr>
        <a:srgbClr val="000000"/>
      </a:buClr>
      <a:buSzPct val="100000"/>
      <a:buFont typeface="Times New Roman" charset="0"/>
      <a:defRPr kern="1200">
        <a:solidFill>
          <a:schemeClr val="bg1"/>
        </a:solidFill>
        <a:latin typeface="Arial" charset="0"/>
        <a:ea typeface="Microsoft YaHei" charset="-122"/>
        <a:cs typeface="Microsoft YaHei" charset="-122"/>
      </a:defRPr>
    </a:lvl2pPr>
    <a:lvl3pPr marL="1142524" indent="-228506" algn="l" defTabSz="449076" rtl="0" fontAlgn="base" hangingPunct="0">
      <a:lnSpc>
        <a:spcPct val="93000"/>
      </a:lnSpc>
      <a:spcBef>
        <a:spcPct val="0"/>
      </a:spcBef>
      <a:spcAft>
        <a:spcPct val="0"/>
      </a:spcAft>
      <a:buClr>
        <a:srgbClr val="000000"/>
      </a:buClr>
      <a:buSzPct val="100000"/>
      <a:buFont typeface="Times New Roman" charset="0"/>
      <a:defRPr kern="1200">
        <a:solidFill>
          <a:schemeClr val="bg1"/>
        </a:solidFill>
        <a:latin typeface="Arial" charset="0"/>
        <a:ea typeface="Microsoft YaHei" charset="-122"/>
        <a:cs typeface="Microsoft YaHei" charset="-122"/>
      </a:defRPr>
    </a:lvl3pPr>
    <a:lvl4pPr marL="1599537" indent="-228506" algn="l" defTabSz="449076" rtl="0" fontAlgn="base" hangingPunct="0">
      <a:lnSpc>
        <a:spcPct val="93000"/>
      </a:lnSpc>
      <a:spcBef>
        <a:spcPct val="0"/>
      </a:spcBef>
      <a:spcAft>
        <a:spcPct val="0"/>
      </a:spcAft>
      <a:buClr>
        <a:srgbClr val="000000"/>
      </a:buClr>
      <a:buSzPct val="100000"/>
      <a:buFont typeface="Times New Roman" charset="0"/>
      <a:defRPr kern="1200">
        <a:solidFill>
          <a:schemeClr val="bg1"/>
        </a:solidFill>
        <a:latin typeface="Arial" charset="0"/>
        <a:ea typeface="Microsoft YaHei" charset="-122"/>
        <a:cs typeface="Microsoft YaHei" charset="-122"/>
      </a:defRPr>
    </a:lvl4pPr>
    <a:lvl5pPr marL="2056547" indent="-228506" algn="l" defTabSz="449076" rtl="0" fontAlgn="base" hangingPunct="0">
      <a:lnSpc>
        <a:spcPct val="93000"/>
      </a:lnSpc>
      <a:spcBef>
        <a:spcPct val="0"/>
      </a:spcBef>
      <a:spcAft>
        <a:spcPct val="0"/>
      </a:spcAft>
      <a:buClr>
        <a:srgbClr val="000000"/>
      </a:buClr>
      <a:buSzPct val="100000"/>
      <a:buFont typeface="Times New Roman" charset="0"/>
      <a:defRPr kern="1200">
        <a:solidFill>
          <a:schemeClr val="bg1"/>
        </a:solidFill>
        <a:latin typeface="Arial" charset="0"/>
        <a:ea typeface="Microsoft YaHei" charset="-122"/>
        <a:cs typeface="Microsoft YaHei" charset="-122"/>
      </a:defRPr>
    </a:lvl5pPr>
    <a:lvl6pPr marL="2285052" algn="l" defTabSz="457010" rtl="0" eaLnBrk="1" latinLnBrk="0" hangingPunct="1">
      <a:defRPr kern="1200">
        <a:solidFill>
          <a:schemeClr val="bg1"/>
        </a:solidFill>
        <a:latin typeface="Arial" charset="0"/>
        <a:ea typeface="Microsoft YaHei" charset="-122"/>
        <a:cs typeface="Microsoft YaHei" charset="-122"/>
      </a:defRPr>
    </a:lvl6pPr>
    <a:lvl7pPr marL="2742063" algn="l" defTabSz="457010" rtl="0" eaLnBrk="1" latinLnBrk="0" hangingPunct="1">
      <a:defRPr kern="1200">
        <a:solidFill>
          <a:schemeClr val="bg1"/>
        </a:solidFill>
        <a:latin typeface="Arial" charset="0"/>
        <a:ea typeface="Microsoft YaHei" charset="-122"/>
        <a:cs typeface="Microsoft YaHei" charset="-122"/>
      </a:defRPr>
    </a:lvl7pPr>
    <a:lvl8pPr marL="3199073" algn="l" defTabSz="457010" rtl="0" eaLnBrk="1" latinLnBrk="0" hangingPunct="1">
      <a:defRPr kern="1200">
        <a:solidFill>
          <a:schemeClr val="bg1"/>
        </a:solidFill>
        <a:latin typeface="Arial" charset="0"/>
        <a:ea typeface="Microsoft YaHei" charset="-122"/>
        <a:cs typeface="Microsoft YaHei" charset="-122"/>
      </a:defRPr>
    </a:lvl8pPr>
    <a:lvl9pPr marL="3656083" algn="l" defTabSz="457010" rtl="0" eaLnBrk="1" latinLnBrk="0" hangingPunct="1">
      <a:defRPr kern="1200">
        <a:solidFill>
          <a:schemeClr val="bg1"/>
        </a:solidFill>
        <a:latin typeface="Arial" charset="0"/>
        <a:ea typeface="Microsoft YaHei" charset="-122"/>
        <a:cs typeface="Microsoft YaHei" charset="-122"/>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6" autoAdjust="0"/>
    <p:restoredTop sz="94652" autoAdjust="0"/>
  </p:normalViewPr>
  <p:slideViewPr>
    <p:cSldViewPr>
      <p:cViewPr varScale="1">
        <p:scale>
          <a:sx n="92" d="100"/>
          <a:sy n="92" d="100"/>
        </p:scale>
        <p:origin x="90" y="198"/>
      </p:cViewPr>
      <p:guideLst>
        <p:guide orient="horz" pos="2160"/>
        <p:guide pos="2880"/>
      </p:guideLst>
    </p:cSldViewPr>
  </p:slideViewPr>
  <p:outlineViewPr>
    <p:cViewPr varScale="1">
      <p:scale>
        <a:sx n="170" d="200"/>
        <a:sy n="170" d="200"/>
      </p:scale>
      <p:origin x="0" y="0"/>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AutoShape 1"/>
          <p:cNvSpPr>
            <a:spLocks noChangeArrowheads="1"/>
          </p:cNvSpPr>
          <p:nvPr/>
        </p:nvSpPr>
        <p:spPr bwMode="auto">
          <a:xfrm>
            <a:off x="0" y="0"/>
            <a:ext cx="7559675" cy="10691813"/>
          </a:xfrm>
          <a:prstGeom prst="roundRect">
            <a:avLst>
              <a:gd name="adj" fmla="val 19"/>
            </a:avLst>
          </a:prstGeom>
          <a:solidFill>
            <a:srgbClr val="FFFFFF"/>
          </a:solidFill>
          <a:ln w="9360" cap="sq">
            <a:noFill/>
            <a:miter lim="800000"/>
            <a:headEnd/>
            <a:tailEnd/>
          </a:ln>
          <a:effectLst/>
        </p:spPr>
        <p:txBody>
          <a:bodyPr wrap="none" anchor="ctr">
            <a:prstTxWarp prst="textNoShape">
              <a:avLst/>
            </a:prstTxWarp>
          </a:bodyPr>
          <a:lstStyle/>
          <a:p>
            <a:pPr>
              <a:defRPr/>
            </a:pPr>
            <a:endParaRPr lang="fr-FR"/>
          </a:p>
        </p:txBody>
      </p:sp>
      <p:sp>
        <p:nvSpPr>
          <p:cNvPr id="54275" name="AutoShape 2"/>
          <p:cNvSpPr>
            <a:spLocks noChangeArrowheads="1"/>
          </p:cNvSpPr>
          <p:nvPr/>
        </p:nvSpPr>
        <p:spPr bwMode="auto">
          <a:xfrm>
            <a:off x="0" y="0"/>
            <a:ext cx="7559675" cy="10691813"/>
          </a:xfrm>
          <a:prstGeom prst="roundRect">
            <a:avLst>
              <a:gd name="adj" fmla="val 19"/>
            </a:avLst>
          </a:prstGeom>
          <a:solidFill>
            <a:srgbClr val="FFFFFF"/>
          </a:solidFill>
          <a:ln w="9525">
            <a:noFill/>
            <a:round/>
            <a:headEnd/>
            <a:tailEnd/>
          </a:ln>
          <a:effectLst/>
        </p:spPr>
        <p:txBody>
          <a:bodyPr wrap="none" anchor="ctr">
            <a:prstTxWarp prst="textNoShape">
              <a:avLst/>
            </a:prstTxWarp>
          </a:bodyPr>
          <a:lstStyle/>
          <a:p>
            <a:pPr>
              <a:defRPr/>
            </a:pPr>
            <a:endParaRPr lang="fr-FR"/>
          </a:p>
        </p:txBody>
      </p:sp>
      <p:sp>
        <p:nvSpPr>
          <p:cNvPr id="54276" name="AutoShape 3"/>
          <p:cNvSpPr>
            <a:spLocks noChangeArrowheads="1"/>
          </p:cNvSpPr>
          <p:nvPr/>
        </p:nvSpPr>
        <p:spPr bwMode="auto">
          <a:xfrm>
            <a:off x="0" y="0"/>
            <a:ext cx="7559675" cy="10691813"/>
          </a:xfrm>
          <a:prstGeom prst="roundRect">
            <a:avLst>
              <a:gd name="adj" fmla="val 19"/>
            </a:avLst>
          </a:prstGeom>
          <a:solidFill>
            <a:srgbClr val="FFFFFF"/>
          </a:solidFill>
          <a:ln w="9525">
            <a:noFill/>
            <a:round/>
            <a:headEnd/>
            <a:tailEnd/>
          </a:ln>
          <a:effectLst/>
        </p:spPr>
        <p:txBody>
          <a:bodyPr wrap="none" anchor="ctr">
            <a:prstTxWarp prst="textNoShape">
              <a:avLst/>
            </a:prstTxWarp>
          </a:bodyPr>
          <a:lstStyle/>
          <a:p>
            <a:pPr>
              <a:defRPr/>
            </a:pPr>
            <a:endParaRPr lang="fr-FR"/>
          </a:p>
        </p:txBody>
      </p:sp>
      <p:sp>
        <p:nvSpPr>
          <p:cNvPr id="54277" name="AutoShape 4"/>
          <p:cNvSpPr>
            <a:spLocks noChangeArrowheads="1"/>
          </p:cNvSpPr>
          <p:nvPr/>
        </p:nvSpPr>
        <p:spPr bwMode="auto">
          <a:xfrm>
            <a:off x="0" y="0"/>
            <a:ext cx="7559675" cy="10691813"/>
          </a:xfrm>
          <a:prstGeom prst="roundRect">
            <a:avLst>
              <a:gd name="adj" fmla="val 19"/>
            </a:avLst>
          </a:prstGeom>
          <a:solidFill>
            <a:srgbClr val="FFFFFF"/>
          </a:solidFill>
          <a:ln w="9525">
            <a:noFill/>
            <a:round/>
            <a:headEnd/>
            <a:tailEnd/>
          </a:ln>
          <a:effectLst/>
        </p:spPr>
        <p:txBody>
          <a:bodyPr wrap="none" anchor="ctr">
            <a:prstTxWarp prst="textNoShape">
              <a:avLst/>
            </a:prstTxWarp>
          </a:bodyPr>
          <a:lstStyle/>
          <a:p>
            <a:pPr>
              <a:defRPr/>
            </a:pPr>
            <a:endParaRPr lang="fr-FR"/>
          </a:p>
        </p:txBody>
      </p:sp>
      <p:sp>
        <p:nvSpPr>
          <p:cNvPr id="54278" name="AutoShape 5"/>
          <p:cNvSpPr>
            <a:spLocks noChangeArrowheads="1"/>
          </p:cNvSpPr>
          <p:nvPr/>
        </p:nvSpPr>
        <p:spPr bwMode="auto">
          <a:xfrm>
            <a:off x="0" y="0"/>
            <a:ext cx="7559675" cy="10691813"/>
          </a:xfrm>
          <a:prstGeom prst="roundRect">
            <a:avLst>
              <a:gd name="adj" fmla="val 19"/>
            </a:avLst>
          </a:prstGeom>
          <a:solidFill>
            <a:srgbClr val="FFFFFF"/>
          </a:solidFill>
          <a:ln w="9525">
            <a:noFill/>
            <a:round/>
            <a:headEnd/>
            <a:tailEnd/>
          </a:ln>
          <a:effectLst/>
        </p:spPr>
        <p:txBody>
          <a:bodyPr wrap="none" anchor="ctr">
            <a:prstTxWarp prst="textNoShape">
              <a:avLst/>
            </a:prstTxWarp>
          </a:bodyPr>
          <a:lstStyle/>
          <a:p>
            <a:pPr>
              <a:defRPr/>
            </a:pPr>
            <a:endParaRPr lang="fr-FR"/>
          </a:p>
        </p:txBody>
      </p:sp>
      <p:sp>
        <p:nvSpPr>
          <p:cNvPr id="62471" name="Rectangle 6"/>
          <p:cNvSpPr>
            <a:spLocks noGrp="1" noRot="1" noChangeAspect="1" noChangeArrowheads="1"/>
          </p:cNvSpPr>
          <p:nvPr>
            <p:ph type="sldImg"/>
          </p:nvPr>
        </p:nvSpPr>
        <p:spPr bwMode="auto">
          <a:xfrm>
            <a:off x="1108075" y="812800"/>
            <a:ext cx="5332413" cy="3998913"/>
          </a:xfrm>
          <a:prstGeom prst="rect">
            <a:avLst/>
          </a:prstGeom>
          <a:noFill/>
          <a:ln w="9525">
            <a:noFill/>
            <a:round/>
            <a:headEnd/>
            <a:tailEnd/>
          </a:ln>
        </p:spPr>
      </p:sp>
      <p:sp>
        <p:nvSpPr>
          <p:cNvPr id="6151" name="Rectangle 7"/>
          <p:cNvSpPr>
            <a:spLocks noGrp="1" noChangeArrowheads="1"/>
          </p:cNvSpPr>
          <p:nvPr>
            <p:ph type="body"/>
          </p:nvPr>
        </p:nvSpPr>
        <p:spPr bwMode="auto">
          <a:xfrm>
            <a:off x="755650" y="5078413"/>
            <a:ext cx="6038850" cy="4802187"/>
          </a:xfrm>
          <a:prstGeom prst="rect">
            <a:avLst/>
          </a:prstGeom>
          <a:noFill/>
          <a:ln>
            <a:noFill/>
          </a:ln>
          <a:effectLst/>
          <a:extLst/>
        </p:spPr>
        <p:txBody>
          <a:bodyPr vert="horz" wrap="square" lIns="0" tIns="0" rIns="0" bIns="0" numCol="1" anchor="t" anchorCtr="0" compatLnSpc="1">
            <a:prstTxWarp prst="textNoShape">
              <a:avLst/>
            </a:prstTxWarp>
          </a:bodyPr>
          <a:lstStyle/>
          <a:p>
            <a:pPr lvl="0"/>
            <a:endParaRPr lang="fr-FR" noProof="0"/>
          </a:p>
        </p:txBody>
      </p:sp>
      <p:sp>
        <p:nvSpPr>
          <p:cNvPr id="54281" name="Text Box 8"/>
          <p:cNvSpPr txBox="1">
            <a:spLocks noChangeArrowheads="1"/>
          </p:cNvSpPr>
          <p:nvPr/>
        </p:nvSpPr>
        <p:spPr bwMode="auto">
          <a:xfrm>
            <a:off x="0" y="0"/>
            <a:ext cx="3278188" cy="531813"/>
          </a:xfrm>
          <a:prstGeom prst="rect">
            <a:avLst/>
          </a:prstGeom>
          <a:noFill/>
          <a:ln w="9525">
            <a:noFill/>
            <a:round/>
            <a:headEnd/>
            <a:tailEnd/>
          </a:ln>
          <a:effectLst/>
        </p:spPr>
        <p:txBody>
          <a:bodyPr wrap="none" anchor="ctr">
            <a:prstTxWarp prst="textNoShape">
              <a:avLst/>
            </a:prstTxWarp>
          </a:bodyPr>
          <a:lstStyle/>
          <a:p>
            <a:pPr>
              <a:defRPr/>
            </a:pPr>
            <a:endParaRPr lang="fr-FR"/>
          </a:p>
        </p:txBody>
      </p:sp>
      <p:sp>
        <p:nvSpPr>
          <p:cNvPr id="54282" name="Text Box 9"/>
          <p:cNvSpPr txBox="1">
            <a:spLocks noChangeArrowheads="1"/>
          </p:cNvSpPr>
          <p:nvPr/>
        </p:nvSpPr>
        <p:spPr bwMode="auto">
          <a:xfrm>
            <a:off x="4278313" y="0"/>
            <a:ext cx="3278187" cy="531813"/>
          </a:xfrm>
          <a:prstGeom prst="rect">
            <a:avLst/>
          </a:prstGeom>
          <a:noFill/>
          <a:ln w="9525">
            <a:noFill/>
            <a:round/>
            <a:headEnd/>
            <a:tailEnd/>
          </a:ln>
          <a:effectLst/>
        </p:spPr>
        <p:txBody>
          <a:bodyPr wrap="none" anchor="ctr">
            <a:prstTxWarp prst="textNoShape">
              <a:avLst/>
            </a:prstTxWarp>
          </a:bodyPr>
          <a:lstStyle/>
          <a:p>
            <a:pPr>
              <a:defRPr/>
            </a:pPr>
            <a:endParaRPr lang="fr-FR"/>
          </a:p>
        </p:txBody>
      </p:sp>
      <p:sp>
        <p:nvSpPr>
          <p:cNvPr id="54283" name="Text Box 10"/>
          <p:cNvSpPr txBox="1">
            <a:spLocks noChangeArrowheads="1"/>
          </p:cNvSpPr>
          <p:nvPr/>
        </p:nvSpPr>
        <p:spPr bwMode="auto">
          <a:xfrm>
            <a:off x="0" y="10156825"/>
            <a:ext cx="3278188" cy="531813"/>
          </a:xfrm>
          <a:prstGeom prst="rect">
            <a:avLst/>
          </a:prstGeom>
          <a:noFill/>
          <a:ln w="9525">
            <a:noFill/>
            <a:round/>
            <a:headEnd/>
            <a:tailEnd/>
          </a:ln>
          <a:effectLst/>
        </p:spPr>
        <p:txBody>
          <a:bodyPr wrap="none" anchor="ctr">
            <a:prstTxWarp prst="textNoShape">
              <a:avLst/>
            </a:prstTxWarp>
          </a:bodyPr>
          <a:lstStyle/>
          <a:p>
            <a:pPr>
              <a:defRPr/>
            </a:pPr>
            <a:endParaRPr lang="fr-FR"/>
          </a:p>
        </p:txBody>
      </p:sp>
      <p:sp>
        <p:nvSpPr>
          <p:cNvPr id="6155" name="Rectangle 11"/>
          <p:cNvSpPr>
            <a:spLocks noGrp="1" noChangeArrowheads="1"/>
          </p:cNvSpPr>
          <p:nvPr>
            <p:ph type="sldNum"/>
          </p:nvPr>
        </p:nvSpPr>
        <p:spPr bwMode="auto">
          <a:xfrm>
            <a:off x="4278313" y="10156825"/>
            <a:ext cx="3271837" cy="525463"/>
          </a:xfrm>
          <a:prstGeom prst="rect">
            <a:avLst/>
          </a:prstGeom>
          <a:noFill/>
          <a:ln>
            <a:noFill/>
          </a:ln>
          <a:effectLst/>
          <a:extLst/>
        </p:spPr>
        <p:txBody>
          <a:bodyPr vert="horz" wrap="square" lIns="0" tIns="0" rIns="0" bIns="0" numCol="1" anchor="b" anchorCtr="0" compatLnSpc="1">
            <a:prstTxWarp prst="textNoShape">
              <a:avLst/>
            </a:prstTxWarp>
          </a:bodyPr>
          <a:lstStyle>
            <a:lvl1pPr algn="r">
              <a:lnSpc>
                <a:spcPct val="95000"/>
              </a:lnSpc>
              <a:buClrTx/>
              <a:buFontTx/>
              <a:buNone/>
              <a:tabLst>
                <a:tab pos="449263" algn="l"/>
                <a:tab pos="898525" algn="l"/>
                <a:tab pos="1347788" algn="l"/>
                <a:tab pos="1797050" algn="l"/>
                <a:tab pos="2246313" algn="l"/>
                <a:tab pos="2695575" algn="l"/>
                <a:tab pos="3144838" algn="l"/>
              </a:tabLst>
              <a:defRPr sz="1400">
                <a:solidFill>
                  <a:srgbClr val="000000"/>
                </a:solidFill>
                <a:latin typeface="Times New Roman" charset="0"/>
                <a:ea typeface="Segoe UI" charset="0"/>
                <a:cs typeface="Segoe UI" charset="0"/>
              </a:defRPr>
            </a:lvl1pPr>
          </a:lstStyle>
          <a:p>
            <a:pPr>
              <a:defRPr/>
            </a:pPr>
            <a:fld id="{12B8BEE0-EEDA-F842-84EE-740E5B36B872}" type="slidenum">
              <a:rPr lang="fr-FR"/>
              <a:pPr>
                <a:defRPr/>
              </a:pPr>
              <a:t>‹N°›</a:t>
            </a:fld>
            <a:endParaRPr lang="fr-FR"/>
          </a:p>
        </p:txBody>
      </p:sp>
    </p:spTree>
  </p:cSld>
  <p:clrMap bg1="lt1" tx1="dk1" bg2="lt2" tx2="dk2" accent1="accent1" accent2="accent2" accent3="accent3" accent4="accent4" accent5="accent5" accent6="accent6" hlink="hlink" folHlink="folHlink"/>
  <p:notesStyle>
    <a:lvl1pPr algn="l" defTabSz="449216"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6" charset="0"/>
        <a:ea typeface="ＭＳ Ｐゴシック" charset="-128"/>
        <a:cs typeface="ＭＳ Ｐゴシック" charset="-128"/>
      </a:defRPr>
    </a:lvl1pPr>
    <a:lvl2pPr marL="37927793" indent="-37470640" algn="l" defTabSz="449216"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6" charset="0"/>
        <a:ea typeface="ＭＳ Ｐゴシック" charset="-128"/>
        <a:cs typeface="+mn-cs"/>
      </a:defRPr>
    </a:lvl2pPr>
    <a:lvl3pPr marL="1142881" indent="-228576" algn="l" defTabSz="449216"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6" charset="0"/>
        <a:ea typeface="ＭＳ Ｐゴシック" charset="-128"/>
        <a:cs typeface="+mn-cs"/>
      </a:defRPr>
    </a:lvl3pPr>
    <a:lvl4pPr marL="1600034" indent="-228576" algn="l" defTabSz="449216"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6" charset="0"/>
        <a:ea typeface="ＭＳ Ｐゴシック" charset="-128"/>
        <a:cs typeface="+mn-cs"/>
      </a:defRPr>
    </a:lvl4pPr>
    <a:lvl5pPr marL="2057187" indent="-228576" algn="l" defTabSz="449216"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6" charset="0"/>
        <a:ea typeface="ＭＳ Ｐゴシック" charset="-128"/>
        <a:cs typeface="+mn-cs"/>
      </a:defRPr>
    </a:lvl5pPr>
    <a:lvl6pPr marL="2285763" algn="l" defTabSz="914305" rtl="0" eaLnBrk="1" latinLnBrk="0" hangingPunct="1">
      <a:defRPr sz="1200" kern="1200">
        <a:solidFill>
          <a:schemeClr val="tx1"/>
        </a:solidFill>
        <a:latin typeface="+mn-lt"/>
        <a:ea typeface="+mn-ea"/>
        <a:cs typeface="+mn-cs"/>
      </a:defRPr>
    </a:lvl6pPr>
    <a:lvl7pPr marL="2742916" algn="l" defTabSz="914305" rtl="0" eaLnBrk="1" latinLnBrk="0" hangingPunct="1">
      <a:defRPr sz="1200" kern="1200">
        <a:solidFill>
          <a:schemeClr val="tx1"/>
        </a:solidFill>
        <a:latin typeface="+mn-lt"/>
        <a:ea typeface="+mn-ea"/>
        <a:cs typeface="+mn-cs"/>
      </a:defRPr>
    </a:lvl7pPr>
    <a:lvl8pPr marL="3200068" algn="l" defTabSz="914305" rtl="0" eaLnBrk="1" latinLnBrk="0" hangingPunct="1">
      <a:defRPr sz="1200" kern="1200">
        <a:solidFill>
          <a:schemeClr val="tx1"/>
        </a:solidFill>
        <a:latin typeface="+mn-lt"/>
        <a:ea typeface="+mn-ea"/>
        <a:cs typeface="+mn-cs"/>
      </a:defRPr>
    </a:lvl8pPr>
    <a:lvl9pPr marL="3657221" algn="l" defTabSz="91430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11"/>
          <p:cNvSpPr>
            <a:spLocks noGrp="1" noChangeArrowheads="1"/>
          </p:cNvSpPr>
          <p:nvPr>
            <p:ph type="sldNum" sz="quarter"/>
          </p:nvPr>
        </p:nvSpPr>
        <p:spPr>
          <a:noFill/>
          <a:ln>
            <a:round/>
            <a:headEnd/>
            <a:tailEnd/>
          </a:ln>
        </p:spPr>
        <p:txBody>
          <a:bodyPr/>
          <a:lstStyle/>
          <a:p>
            <a:fld id="{29E2BC12-2BAF-7444-9237-6F997224DD2C}" type="slidenum">
              <a:rPr lang="fr-FR"/>
              <a:pPr/>
              <a:t>1</a:t>
            </a:fld>
            <a:endParaRPr lang="fr-FR"/>
          </a:p>
        </p:txBody>
      </p:sp>
      <p:sp>
        <p:nvSpPr>
          <p:cNvPr id="64515" name="Text Box 1"/>
          <p:cNvSpPr txBox="1">
            <a:spLocks noChangeArrowheads="1"/>
          </p:cNvSpPr>
          <p:nvPr/>
        </p:nvSpPr>
        <p:spPr bwMode="auto">
          <a:xfrm>
            <a:off x="4278313" y="10156825"/>
            <a:ext cx="3278187" cy="531813"/>
          </a:xfrm>
          <a:prstGeom prst="rect">
            <a:avLst/>
          </a:prstGeom>
          <a:noFill/>
          <a:ln w="9525">
            <a:noFill/>
            <a:round/>
            <a:headEnd/>
            <a:tailEnd/>
          </a:ln>
        </p:spPr>
        <p:txBody>
          <a:bodyPr lIns="0" tIns="0" rIns="0" bIns="0" anchor="b">
            <a:prstTxWarp prst="textNoShape">
              <a:avLst/>
            </a:prstTxWarp>
          </a:bodyPr>
          <a:lstStyle/>
          <a:p>
            <a:pPr algn="r">
              <a:lnSpc>
                <a:spcPct val="95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60E3DA2A-E532-9E44-B23E-ED23540DB567}" type="slidenum">
              <a:rPr lang="fr-FR" sz="1400">
                <a:solidFill>
                  <a:srgbClr val="000000"/>
                </a:solidFill>
                <a:latin typeface="Times New Roman" charset="0"/>
                <a:ea typeface="Segoe UI" charset="0"/>
                <a:cs typeface="Segoe UI" charset="0"/>
              </a:rPr>
              <a:pPr algn="r">
                <a:lnSpc>
                  <a:spcPct val="95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a:t>
            </a:fld>
            <a:endParaRPr lang="fr-FR" sz="1400">
              <a:solidFill>
                <a:srgbClr val="000000"/>
              </a:solidFill>
              <a:latin typeface="Times New Roman" charset="0"/>
              <a:ea typeface="Segoe UI" charset="0"/>
              <a:cs typeface="Segoe UI" charset="0"/>
            </a:endParaRPr>
          </a:p>
        </p:txBody>
      </p:sp>
      <p:sp>
        <p:nvSpPr>
          <p:cNvPr id="64516" name="Rectangle 2"/>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ln>
        </p:spPr>
      </p:sp>
      <p:sp>
        <p:nvSpPr>
          <p:cNvPr id="64517" name="Text Box 3"/>
          <p:cNvSpPr txBox="1">
            <a:spLocks noChangeArrowheads="1"/>
          </p:cNvSpPr>
          <p:nvPr/>
        </p:nvSpPr>
        <p:spPr bwMode="auto">
          <a:xfrm>
            <a:off x="755650" y="5078413"/>
            <a:ext cx="6048375" cy="4811712"/>
          </a:xfrm>
          <a:prstGeom prst="rect">
            <a:avLst/>
          </a:prstGeom>
          <a:noFill/>
          <a:ln w="9525">
            <a:noFill/>
            <a:round/>
            <a:headEnd/>
            <a:tailEnd/>
          </a:ln>
        </p:spPr>
        <p:txBody>
          <a:bodyPr wrap="none" anchor="ctr">
            <a:prstTxWarp prst="textNoShape">
              <a:avLst/>
            </a:prstTxWarp>
          </a:bodyPr>
          <a:lstStyle/>
          <a:p>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755650" y="2347913"/>
            <a:ext cx="8569325" cy="1620837"/>
          </a:xfrm>
        </p:spPr>
        <p:txBody>
          <a:bodyPr/>
          <a:lstStyle/>
          <a:p>
            <a:r>
              <a:rPr lang="fr-FR"/>
              <a:t>Modifiez le style du titre</a:t>
            </a:r>
          </a:p>
        </p:txBody>
      </p:sp>
      <p:sp>
        <p:nvSpPr>
          <p:cNvPr id="3" name="Sous-titre 2"/>
          <p:cNvSpPr>
            <a:spLocks noGrp="1"/>
          </p:cNvSpPr>
          <p:nvPr>
            <p:ph type="subTitle" idx="1"/>
          </p:nvPr>
        </p:nvSpPr>
        <p:spPr>
          <a:xfrm>
            <a:off x="1512888" y="4283075"/>
            <a:ext cx="7056438" cy="1931987"/>
          </a:xfrm>
        </p:spPr>
        <p:txBody>
          <a:bodyPr/>
          <a:lstStyle>
            <a:lvl1pPr marL="0" indent="0" algn="ctr">
              <a:buNone/>
              <a:defRPr/>
            </a:lvl1pPr>
            <a:lvl2pPr marL="457010" indent="0" algn="ctr">
              <a:buNone/>
              <a:defRPr/>
            </a:lvl2pPr>
            <a:lvl3pPr marL="914021" indent="0" algn="ctr">
              <a:buNone/>
              <a:defRPr/>
            </a:lvl3pPr>
            <a:lvl4pPr marL="1371031" indent="0" algn="ctr">
              <a:buNone/>
              <a:defRPr/>
            </a:lvl4pPr>
            <a:lvl5pPr marL="1828041" indent="0" algn="ctr">
              <a:buNone/>
              <a:defRPr/>
            </a:lvl5pPr>
            <a:lvl6pPr marL="2285052" indent="0" algn="ctr">
              <a:buNone/>
              <a:defRPr/>
            </a:lvl6pPr>
            <a:lvl7pPr marL="2742063" indent="0" algn="ctr">
              <a:buNone/>
              <a:defRPr/>
            </a:lvl7pPr>
            <a:lvl8pPr marL="3199073" indent="0" algn="ctr">
              <a:buNone/>
              <a:defRPr/>
            </a:lvl8pPr>
            <a:lvl9pPr marL="3656083" indent="0" algn="ctr">
              <a:buNone/>
              <a:defRPr/>
            </a:lvl9pPr>
          </a:lstStyle>
          <a:p>
            <a:r>
              <a:rPr lang="fr-FR"/>
              <a:t>Modifiez le style des sous-titres du masque</a:t>
            </a:r>
          </a:p>
        </p:txBody>
      </p:sp>
      <p:sp>
        <p:nvSpPr>
          <p:cNvPr id="4" name="Rectangle 14"/>
          <p:cNvSpPr>
            <a:spLocks noGrp="1" noChangeArrowheads="1"/>
          </p:cNvSpPr>
          <p:nvPr>
            <p:ph type="sldNum" idx="10"/>
          </p:nvPr>
        </p:nvSpPr>
        <p:spPr>
          <a:ln/>
        </p:spPr>
        <p:txBody>
          <a:bodyPr/>
          <a:lstStyle>
            <a:lvl1pPr>
              <a:defRPr/>
            </a:lvl1pPr>
          </a:lstStyle>
          <a:p>
            <a:fld id="{4FB73C36-2BAF-7E4E-9F3D-64ACFCF8C18C}" type="slidenum">
              <a:rPr lang="fr-FR"/>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14"/>
          <p:cNvSpPr>
            <a:spLocks noGrp="1" noChangeArrowheads="1"/>
          </p:cNvSpPr>
          <p:nvPr>
            <p:ph type="sldNum" idx="10"/>
          </p:nvPr>
        </p:nvSpPr>
        <p:spPr>
          <a:ln/>
        </p:spPr>
        <p:txBody>
          <a:bodyPr/>
          <a:lstStyle>
            <a:lvl1pPr>
              <a:defRPr/>
            </a:lvl1pPr>
          </a:lstStyle>
          <a:p>
            <a:fld id="{C6F48213-4CCB-414C-AE93-08C9616D5739}" type="slidenum">
              <a:rPr lang="fr-F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304088" y="776288"/>
            <a:ext cx="2266950" cy="6189662"/>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503238" y="776288"/>
            <a:ext cx="6648450" cy="6189662"/>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14"/>
          <p:cNvSpPr>
            <a:spLocks noGrp="1" noChangeArrowheads="1"/>
          </p:cNvSpPr>
          <p:nvPr>
            <p:ph type="sldNum" idx="10"/>
          </p:nvPr>
        </p:nvSpPr>
        <p:spPr>
          <a:ln/>
        </p:spPr>
        <p:txBody>
          <a:bodyPr/>
          <a:lstStyle>
            <a:lvl1pPr>
              <a:defRPr/>
            </a:lvl1pPr>
          </a:lstStyle>
          <a:p>
            <a:fld id="{306AB0EE-7C0A-5549-9603-725F10B11254}" type="slidenum">
              <a:rPr lang="fr-FR"/>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755650" y="2347913"/>
            <a:ext cx="8569325" cy="1620837"/>
          </a:xfrm>
        </p:spPr>
        <p:txBody>
          <a:bodyPr/>
          <a:lstStyle/>
          <a:p>
            <a:r>
              <a:rPr lang="fr-FR"/>
              <a:t>Modifiez le style du titre</a:t>
            </a:r>
          </a:p>
        </p:txBody>
      </p:sp>
      <p:sp>
        <p:nvSpPr>
          <p:cNvPr id="3" name="Sous-titre 2"/>
          <p:cNvSpPr>
            <a:spLocks noGrp="1"/>
          </p:cNvSpPr>
          <p:nvPr>
            <p:ph type="subTitle" idx="1"/>
          </p:nvPr>
        </p:nvSpPr>
        <p:spPr>
          <a:xfrm>
            <a:off x="1512888" y="4283075"/>
            <a:ext cx="7056438" cy="1931987"/>
          </a:xfrm>
        </p:spPr>
        <p:txBody>
          <a:bodyPr/>
          <a:lstStyle>
            <a:lvl1pPr marL="0" indent="0" algn="ctr">
              <a:buNone/>
              <a:defRPr/>
            </a:lvl1pPr>
            <a:lvl2pPr marL="457010" indent="0" algn="ctr">
              <a:buNone/>
              <a:defRPr/>
            </a:lvl2pPr>
            <a:lvl3pPr marL="914021" indent="0" algn="ctr">
              <a:buNone/>
              <a:defRPr/>
            </a:lvl3pPr>
            <a:lvl4pPr marL="1371031" indent="0" algn="ctr">
              <a:buNone/>
              <a:defRPr/>
            </a:lvl4pPr>
            <a:lvl5pPr marL="1828041" indent="0" algn="ctr">
              <a:buNone/>
              <a:defRPr/>
            </a:lvl5pPr>
            <a:lvl6pPr marL="2285052" indent="0" algn="ctr">
              <a:buNone/>
              <a:defRPr/>
            </a:lvl6pPr>
            <a:lvl7pPr marL="2742063" indent="0" algn="ctr">
              <a:buNone/>
              <a:defRPr/>
            </a:lvl7pPr>
            <a:lvl8pPr marL="3199073" indent="0" algn="ctr">
              <a:buNone/>
              <a:defRPr/>
            </a:lvl8pPr>
            <a:lvl9pPr marL="3656083" indent="0" algn="ctr">
              <a:buNone/>
              <a:defRPr/>
            </a:lvl9pPr>
          </a:lstStyle>
          <a:p>
            <a:r>
              <a:rPr lang="fr-FR"/>
              <a:t>Modifiez le style des sous-titres du masque</a:t>
            </a:r>
          </a:p>
        </p:txBody>
      </p:sp>
      <p:sp>
        <p:nvSpPr>
          <p:cNvPr id="4" name="Rectangle 9"/>
          <p:cNvSpPr>
            <a:spLocks noGrp="1" noChangeArrowheads="1"/>
          </p:cNvSpPr>
          <p:nvPr>
            <p:ph type="sldNum" idx="10"/>
          </p:nvPr>
        </p:nvSpPr>
        <p:spPr>
          <a:ln/>
        </p:spPr>
        <p:txBody>
          <a:bodyPr/>
          <a:lstStyle>
            <a:lvl1pPr>
              <a:defRPr/>
            </a:lvl1pPr>
          </a:lstStyle>
          <a:p>
            <a:fld id="{BB34DAC0-BB4B-0243-9C9B-A2F887A556F5}" type="slidenum">
              <a:rPr lang="fr-FR"/>
              <a:pPr/>
              <a:t>‹N°›</a:t>
            </a:fld>
            <a:endParaRPr lang="fr-F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9"/>
          <p:cNvSpPr>
            <a:spLocks noGrp="1" noChangeArrowheads="1"/>
          </p:cNvSpPr>
          <p:nvPr>
            <p:ph type="sldNum" idx="10"/>
          </p:nvPr>
        </p:nvSpPr>
        <p:spPr>
          <a:ln/>
        </p:spPr>
        <p:txBody>
          <a:bodyPr/>
          <a:lstStyle>
            <a:lvl1pPr>
              <a:defRPr/>
            </a:lvl1pPr>
          </a:lstStyle>
          <a:p>
            <a:fld id="{5FB65C00-C2C6-DC45-BE5D-5E129CE9FD9B}" type="slidenum">
              <a:rPr lang="fr-FR"/>
              <a:pPr/>
              <a:t>‹N°›</a:t>
            </a:fld>
            <a:endParaRPr lang="fr-F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96925" y="4857754"/>
            <a:ext cx="8567738" cy="15017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96925" y="3203575"/>
            <a:ext cx="8567738" cy="1654175"/>
          </a:xfrm>
        </p:spPr>
        <p:txBody>
          <a:bodyPr anchor="b"/>
          <a:lstStyle>
            <a:lvl1pPr marL="0" indent="0">
              <a:buNone/>
              <a:defRPr sz="2000"/>
            </a:lvl1pPr>
            <a:lvl2pPr marL="457010" indent="0">
              <a:buNone/>
              <a:defRPr sz="1800"/>
            </a:lvl2pPr>
            <a:lvl3pPr marL="914021" indent="0">
              <a:buNone/>
              <a:defRPr sz="1700"/>
            </a:lvl3pPr>
            <a:lvl4pPr marL="1371031" indent="0">
              <a:buNone/>
              <a:defRPr sz="1400"/>
            </a:lvl4pPr>
            <a:lvl5pPr marL="1828041" indent="0">
              <a:buNone/>
              <a:defRPr sz="1400"/>
            </a:lvl5pPr>
            <a:lvl6pPr marL="2285052" indent="0">
              <a:buNone/>
              <a:defRPr sz="1400"/>
            </a:lvl6pPr>
            <a:lvl7pPr marL="2742063" indent="0">
              <a:buNone/>
              <a:defRPr sz="1400"/>
            </a:lvl7pPr>
            <a:lvl8pPr marL="3199073" indent="0">
              <a:buNone/>
              <a:defRPr sz="1400"/>
            </a:lvl8pPr>
            <a:lvl9pPr marL="3656083" indent="0">
              <a:buNone/>
              <a:defRPr sz="1400"/>
            </a:lvl9pPr>
          </a:lstStyle>
          <a:p>
            <a:pPr lvl="0"/>
            <a:r>
              <a:rPr lang="fr-FR"/>
              <a:t>Modifiez les styles du texte du masque</a:t>
            </a:r>
          </a:p>
        </p:txBody>
      </p:sp>
      <p:sp>
        <p:nvSpPr>
          <p:cNvPr id="4" name="Rectangle 9"/>
          <p:cNvSpPr>
            <a:spLocks noGrp="1" noChangeArrowheads="1"/>
          </p:cNvSpPr>
          <p:nvPr>
            <p:ph type="sldNum" idx="10"/>
          </p:nvPr>
        </p:nvSpPr>
        <p:spPr>
          <a:ln/>
        </p:spPr>
        <p:txBody>
          <a:bodyPr/>
          <a:lstStyle>
            <a:lvl1pPr>
              <a:defRPr/>
            </a:lvl1pPr>
          </a:lstStyle>
          <a:p>
            <a:fld id="{E8B87F78-AFEE-E448-83BB-D3144EA7E072}" type="slidenum">
              <a:rPr lang="fr-FR"/>
              <a:pPr/>
              <a:t>‹N°›</a:t>
            </a:fld>
            <a:endParaRPr lang="fr-F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503238" y="2133600"/>
            <a:ext cx="4457700" cy="4832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5113338" y="2133600"/>
            <a:ext cx="4457700" cy="4832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9"/>
          <p:cNvSpPr>
            <a:spLocks noGrp="1" noChangeArrowheads="1"/>
          </p:cNvSpPr>
          <p:nvPr>
            <p:ph type="sldNum" idx="10"/>
          </p:nvPr>
        </p:nvSpPr>
        <p:spPr>
          <a:ln/>
        </p:spPr>
        <p:txBody>
          <a:bodyPr/>
          <a:lstStyle>
            <a:lvl1pPr>
              <a:defRPr/>
            </a:lvl1pPr>
          </a:lstStyle>
          <a:p>
            <a:fld id="{830B6884-A599-FE40-98CE-6058B62AD2F6}" type="slidenum">
              <a:rPr lang="fr-FR"/>
              <a:pPr/>
              <a:t>‹N°›</a:t>
            </a:fld>
            <a:endParaRPr lang="fr-F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504827" y="303217"/>
            <a:ext cx="9072563" cy="1258887"/>
          </a:xfrm>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504825" y="1692275"/>
            <a:ext cx="4452938" cy="704850"/>
          </a:xfrm>
        </p:spPr>
        <p:txBody>
          <a:bodyPr anchor="b"/>
          <a:lstStyle>
            <a:lvl1pPr marL="0" indent="0">
              <a:buNone/>
              <a:defRPr sz="2400" b="1"/>
            </a:lvl1pPr>
            <a:lvl2pPr marL="457010" indent="0">
              <a:buNone/>
              <a:defRPr sz="2000" b="1"/>
            </a:lvl2pPr>
            <a:lvl3pPr marL="914021" indent="0">
              <a:buNone/>
              <a:defRPr sz="1800" b="1"/>
            </a:lvl3pPr>
            <a:lvl4pPr marL="1371031" indent="0">
              <a:buNone/>
              <a:defRPr sz="1700" b="1"/>
            </a:lvl4pPr>
            <a:lvl5pPr marL="1828041" indent="0">
              <a:buNone/>
              <a:defRPr sz="1700" b="1"/>
            </a:lvl5pPr>
            <a:lvl6pPr marL="2285052" indent="0">
              <a:buNone/>
              <a:defRPr sz="1700" b="1"/>
            </a:lvl6pPr>
            <a:lvl7pPr marL="2742063" indent="0">
              <a:buNone/>
              <a:defRPr sz="1700" b="1"/>
            </a:lvl7pPr>
            <a:lvl8pPr marL="3199073" indent="0">
              <a:buNone/>
              <a:defRPr sz="1700" b="1"/>
            </a:lvl8pPr>
            <a:lvl9pPr marL="3656083" indent="0">
              <a:buNone/>
              <a:defRPr sz="1700" b="1"/>
            </a:lvl9pPr>
          </a:lstStyle>
          <a:p>
            <a:pPr lvl="0"/>
            <a:r>
              <a:rPr lang="fr-FR"/>
              <a:t>Modifiez les styles du texte du masque</a:t>
            </a:r>
          </a:p>
        </p:txBody>
      </p:sp>
      <p:sp>
        <p:nvSpPr>
          <p:cNvPr id="4" name="Espace réservé du contenu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700"/>
            </a:lvl4pPr>
            <a:lvl5pPr>
              <a:defRPr sz="1700"/>
            </a:lvl5pPr>
            <a:lvl6pPr>
              <a:defRPr sz="1700"/>
            </a:lvl6pPr>
            <a:lvl7pPr>
              <a:defRPr sz="1700"/>
            </a:lvl7pPr>
            <a:lvl8pPr>
              <a:defRPr sz="1700"/>
            </a:lvl8pPr>
            <a:lvl9pPr>
              <a:defRPr sz="17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5121277" y="1692275"/>
            <a:ext cx="4456113" cy="704850"/>
          </a:xfrm>
        </p:spPr>
        <p:txBody>
          <a:bodyPr anchor="b"/>
          <a:lstStyle>
            <a:lvl1pPr marL="0" indent="0">
              <a:buNone/>
              <a:defRPr sz="2400" b="1"/>
            </a:lvl1pPr>
            <a:lvl2pPr marL="457010" indent="0">
              <a:buNone/>
              <a:defRPr sz="2000" b="1"/>
            </a:lvl2pPr>
            <a:lvl3pPr marL="914021" indent="0">
              <a:buNone/>
              <a:defRPr sz="1800" b="1"/>
            </a:lvl3pPr>
            <a:lvl4pPr marL="1371031" indent="0">
              <a:buNone/>
              <a:defRPr sz="1700" b="1"/>
            </a:lvl4pPr>
            <a:lvl5pPr marL="1828041" indent="0">
              <a:buNone/>
              <a:defRPr sz="1700" b="1"/>
            </a:lvl5pPr>
            <a:lvl6pPr marL="2285052" indent="0">
              <a:buNone/>
              <a:defRPr sz="1700" b="1"/>
            </a:lvl6pPr>
            <a:lvl7pPr marL="2742063" indent="0">
              <a:buNone/>
              <a:defRPr sz="1700" b="1"/>
            </a:lvl7pPr>
            <a:lvl8pPr marL="3199073" indent="0">
              <a:buNone/>
              <a:defRPr sz="1700" b="1"/>
            </a:lvl8pPr>
            <a:lvl9pPr marL="3656083" indent="0">
              <a:buNone/>
              <a:defRPr sz="1700" b="1"/>
            </a:lvl9pPr>
          </a:lstStyle>
          <a:p>
            <a:pPr lvl="0"/>
            <a:r>
              <a:rPr lang="fr-FR"/>
              <a:t>Modifiez les styles du texte du masque</a:t>
            </a:r>
          </a:p>
        </p:txBody>
      </p:sp>
      <p:sp>
        <p:nvSpPr>
          <p:cNvPr id="6" name="Espace réservé du contenu 5"/>
          <p:cNvSpPr>
            <a:spLocks noGrp="1"/>
          </p:cNvSpPr>
          <p:nvPr>
            <p:ph sz="quarter" idx="4"/>
          </p:nvPr>
        </p:nvSpPr>
        <p:spPr>
          <a:xfrm>
            <a:off x="5121277" y="2397125"/>
            <a:ext cx="4456113" cy="4356100"/>
          </a:xfrm>
        </p:spPr>
        <p:txBody>
          <a:bodyPr/>
          <a:lstStyle>
            <a:lvl1pPr>
              <a:defRPr sz="2400"/>
            </a:lvl1pPr>
            <a:lvl2pPr>
              <a:defRPr sz="2000"/>
            </a:lvl2pPr>
            <a:lvl3pPr>
              <a:defRPr sz="1800"/>
            </a:lvl3pPr>
            <a:lvl4pPr>
              <a:defRPr sz="1700"/>
            </a:lvl4pPr>
            <a:lvl5pPr>
              <a:defRPr sz="1700"/>
            </a:lvl5pPr>
            <a:lvl6pPr>
              <a:defRPr sz="1700"/>
            </a:lvl6pPr>
            <a:lvl7pPr>
              <a:defRPr sz="1700"/>
            </a:lvl7pPr>
            <a:lvl8pPr>
              <a:defRPr sz="1700"/>
            </a:lvl8pPr>
            <a:lvl9pPr>
              <a:defRPr sz="17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9"/>
          <p:cNvSpPr>
            <a:spLocks noGrp="1" noChangeArrowheads="1"/>
          </p:cNvSpPr>
          <p:nvPr>
            <p:ph type="sldNum" idx="10"/>
          </p:nvPr>
        </p:nvSpPr>
        <p:spPr>
          <a:ln/>
        </p:spPr>
        <p:txBody>
          <a:bodyPr/>
          <a:lstStyle>
            <a:lvl1pPr>
              <a:defRPr/>
            </a:lvl1pPr>
          </a:lstStyle>
          <a:p>
            <a:fld id="{31A7E567-B4C2-2E43-B984-9868C396B990}" type="slidenum">
              <a:rPr lang="fr-FR"/>
              <a:pPr/>
              <a:t>‹N°›</a:t>
            </a:fld>
            <a:endParaRPr lang="fr-F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Rectangle 9"/>
          <p:cNvSpPr>
            <a:spLocks noGrp="1" noChangeArrowheads="1"/>
          </p:cNvSpPr>
          <p:nvPr>
            <p:ph type="sldNum" idx="10"/>
          </p:nvPr>
        </p:nvSpPr>
        <p:spPr>
          <a:ln/>
        </p:spPr>
        <p:txBody>
          <a:bodyPr/>
          <a:lstStyle>
            <a:lvl1pPr>
              <a:defRPr/>
            </a:lvl1pPr>
          </a:lstStyle>
          <a:p>
            <a:fld id="{3AECD907-D74D-E243-81FA-4F62E69B1046}" type="slidenum">
              <a:rPr lang="fr-FR"/>
              <a:pPr/>
              <a:t>‹N°›</a:t>
            </a:fld>
            <a:endParaRPr lang="fr-F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9"/>
          <p:cNvSpPr>
            <a:spLocks noGrp="1" noChangeArrowheads="1"/>
          </p:cNvSpPr>
          <p:nvPr>
            <p:ph type="sldNum" idx="10"/>
          </p:nvPr>
        </p:nvSpPr>
        <p:spPr>
          <a:ln/>
        </p:spPr>
        <p:txBody>
          <a:bodyPr/>
          <a:lstStyle>
            <a:lvl1pPr>
              <a:defRPr/>
            </a:lvl1pPr>
          </a:lstStyle>
          <a:p>
            <a:fld id="{E12C96EE-1E84-3543-9D7A-FE2937A08B83}" type="slidenum">
              <a:rPr lang="fr-FR"/>
              <a:pPr/>
              <a:t>‹N°›</a:t>
            </a:fld>
            <a:endParaRPr lang="fr-F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04825" y="301625"/>
            <a:ext cx="3316288" cy="1279525"/>
          </a:xfrm>
        </p:spPr>
        <p:txBody>
          <a:bodyPr/>
          <a:lstStyle>
            <a:lvl1pPr algn="l">
              <a:defRPr sz="2000" b="1"/>
            </a:lvl1pPr>
          </a:lstStyle>
          <a:p>
            <a:r>
              <a:rPr lang="fr-FR"/>
              <a:t>Modifiez le style du titre</a:t>
            </a:r>
          </a:p>
        </p:txBody>
      </p:sp>
      <p:sp>
        <p:nvSpPr>
          <p:cNvPr id="3" name="Espace réservé du contenu 2"/>
          <p:cNvSpPr>
            <a:spLocks noGrp="1"/>
          </p:cNvSpPr>
          <p:nvPr>
            <p:ph idx="1"/>
          </p:nvPr>
        </p:nvSpPr>
        <p:spPr>
          <a:xfrm>
            <a:off x="3941767" y="301629"/>
            <a:ext cx="5635625" cy="645159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504825" y="1581155"/>
            <a:ext cx="3316288" cy="5172075"/>
          </a:xfrm>
        </p:spPr>
        <p:txBody>
          <a:bodyPr/>
          <a:lstStyle>
            <a:lvl1pPr marL="0" indent="0">
              <a:buNone/>
              <a:defRPr sz="1400"/>
            </a:lvl1pPr>
            <a:lvl2pPr marL="457010" indent="0">
              <a:buNone/>
              <a:defRPr sz="1200"/>
            </a:lvl2pPr>
            <a:lvl3pPr marL="914021" indent="0">
              <a:buNone/>
              <a:defRPr sz="1000"/>
            </a:lvl3pPr>
            <a:lvl4pPr marL="1371031" indent="0">
              <a:buNone/>
              <a:defRPr sz="900"/>
            </a:lvl4pPr>
            <a:lvl5pPr marL="1828041" indent="0">
              <a:buNone/>
              <a:defRPr sz="900"/>
            </a:lvl5pPr>
            <a:lvl6pPr marL="2285052" indent="0">
              <a:buNone/>
              <a:defRPr sz="900"/>
            </a:lvl6pPr>
            <a:lvl7pPr marL="2742063" indent="0">
              <a:buNone/>
              <a:defRPr sz="900"/>
            </a:lvl7pPr>
            <a:lvl8pPr marL="3199073" indent="0">
              <a:buNone/>
              <a:defRPr sz="900"/>
            </a:lvl8pPr>
            <a:lvl9pPr marL="3656083" indent="0">
              <a:buNone/>
              <a:defRPr sz="900"/>
            </a:lvl9pPr>
          </a:lstStyle>
          <a:p>
            <a:pPr lvl="0"/>
            <a:r>
              <a:rPr lang="fr-FR"/>
              <a:t>Modifiez les styles du texte du masque</a:t>
            </a:r>
          </a:p>
        </p:txBody>
      </p:sp>
      <p:sp>
        <p:nvSpPr>
          <p:cNvPr id="5" name="Rectangle 9"/>
          <p:cNvSpPr>
            <a:spLocks noGrp="1" noChangeArrowheads="1"/>
          </p:cNvSpPr>
          <p:nvPr>
            <p:ph type="sldNum" idx="10"/>
          </p:nvPr>
        </p:nvSpPr>
        <p:spPr>
          <a:ln/>
        </p:spPr>
        <p:txBody>
          <a:bodyPr/>
          <a:lstStyle>
            <a:lvl1pPr>
              <a:defRPr/>
            </a:lvl1pPr>
          </a:lstStyle>
          <a:p>
            <a:fld id="{1F7BC853-F2FC-CF4D-9861-69517286F7D9}" type="slidenum">
              <a:rPr lang="fr-F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14"/>
          <p:cNvSpPr>
            <a:spLocks noGrp="1" noChangeArrowheads="1"/>
          </p:cNvSpPr>
          <p:nvPr>
            <p:ph type="sldNum" idx="10"/>
          </p:nvPr>
        </p:nvSpPr>
        <p:spPr>
          <a:ln/>
        </p:spPr>
        <p:txBody>
          <a:bodyPr/>
          <a:lstStyle>
            <a:lvl1pPr>
              <a:defRPr/>
            </a:lvl1pPr>
          </a:lstStyle>
          <a:p>
            <a:fld id="{C7CE6221-9B56-8042-86A2-D3E9E5624522}" type="slidenum">
              <a:rPr lang="fr-FR"/>
              <a:pPr/>
              <a:t>‹N°›</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976442" y="5291140"/>
            <a:ext cx="6048375" cy="625475"/>
          </a:xfrm>
        </p:spPr>
        <p:txBody>
          <a:bodyPr/>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976442" y="674688"/>
            <a:ext cx="6048375" cy="4537075"/>
          </a:xfrm>
        </p:spPr>
        <p:txBody>
          <a:bodyPr/>
          <a:lstStyle>
            <a:lvl1pPr marL="0" indent="0">
              <a:buNone/>
              <a:defRPr sz="3200"/>
            </a:lvl1pPr>
            <a:lvl2pPr marL="457010" indent="0">
              <a:buNone/>
              <a:defRPr sz="2800"/>
            </a:lvl2pPr>
            <a:lvl3pPr marL="914021" indent="0">
              <a:buNone/>
              <a:defRPr sz="2400"/>
            </a:lvl3pPr>
            <a:lvl4pPr marL="1371031" indent="0">
              <a:buNone/>
              <a:defRPr sz="2000"/>
            </a:lvl4pPr>
            <a:lvl5pPr marL="1828041" indent="0">
              <a:buNone/>
              <a:defRPr sz="2000"/>
            </a:lvl5pPr>
            <a:lvl6pPr marL="2285052" indent="0">
              <a:buNone/>
              <a:defRPr sz="2000"/>
            </a:lvl6pPr>
            <a:lvl7pPr marL="2742063" indent="0">
              <a:buNone/>
              <a:defRPr sz="2000"/>
            </a:lvl7pPr>
            <a:lvl8pPr marL="3199073" indent="0">
              <a:buNone/>
              <a:defRPr sz="2000"/>
            </a:lvl8pPr>
            <a:lvl9pPr marL="3656083" indent="0">
              <a:buNone/>
              <a:defRPr sz="2000"/>
            </a:lvl9pPr>
          </a:lstStyle>
          <a:p>
            <a:pPr lvl="0"/>
            <a:endParaRPr lang="fr-FR" noProof="0"/>
          </a:p>
        </p:txBody>
      </p:sp>
      <p:sp>
        <p:nvSpPr>
          <p:cNvPr id="4" name="Espace réservé du texte 3"/>
          <p:cNvSpPr>
            <a:spLocks noGrp="1"/>
          </p:cNvSpPr>
          <p:nvPr>
            <p:ph type="body" sz="half" idx="2"/>
          </p:nvPr>
        </p:nvSpPr>
        <p:spPr>
          <a:xfrm>
            <a:off x="1976442" y="5916613"/>
            <a:ext cx="6048375" cy="887412"/>
          </a:xfrm>
        </p:spPr>
        <p:txBody>
          <a:bodyPr/>
          <a:lstStyle>
            <a:lvl1pPr marL="0" indent="0">
              <a:buNone/>
              <a:defRPr sz="1400"/>
            </a:lvl1pPr>
            <a:lvl2pPr marL="457010" indent="0">
              <a:buNone/>
              <a:defRPr sz="1200"/>
            </a:lvl2pPr>
            <a:lvl3pPr marL="914021" indent="0">
              <a:buNone/>
              <a:defRPr sz="1000"/>
            </a:lvl3pPr>
            <a:lvl4pPr marL="1371031" indent="0">
              <a:buNone/>
              <a:defRPr sz="900"/>
            </a:lvl4pPr>
            <a:lvl5pPr marL="1828041" indent="0">
              <a:buNone/>
              <a:defRPr sz="900"/>
            </a:lvl5pPr>
            <a:lvl6pPr marL="2285052" indent="0">
              <a:buNone/>
              <a:defRPr sz="900"/>
            </a:lvl6pPr>
            <a:lvl7pPr marL="2742063" indent="0">
              <a:buNone/>
              <a:defRPr sz="900"/>
            </a:lvl7pPr>
            <a:lvl8pPr marL="3199073" indent="0">
              <a:buNone/>
              <a:defRPr sz="900"/>
            </a:lvl8pPr>
            <a:lvl9pPr marL="3656083" indent="0">
              <a:buNone/>
              <a:defRPr sz="900"/>
            </a:lvl9pPr>
          </a:lstStyle>
          <a:p>
            <a:pPr lvl="0"/>
            <a:r>
              <a:rPr lang="fr-FR"/>
              <a:t>Modifiez les styles du texte du masque</a:t>
            </a:r>
          </a:p>
        </p:txBody>
      </p:sp>
      <p:sp>
        <p:nvSpPr>
          <p:cNvPr id="5" name="Rectangle 9"/>
          <p:cNvSpPr>
            <a:spLocks noGrp="1" noChangeArrowheads="1"/>
          </p:cNvSpPr>
          <p:nvPr>
            <p:ph type="sldNum" idx="10"/>
          </p:nvPr>
        </p:nvSpPr>
        <p:spPr>
          <a:ln/>
        </p:spPr>
        <p:txBody>
          <a:bodyPr/>
          <a:lstStyle>
            <a:lvl1pPr>
              <a:defRPr/>
            </a:lvl1pPr>
          </a:lstStyle>
          <a:p>
            <a:fld id="{43DEC183-1EAC-034B-B8E7-973C2766ECDE}" type="slidenum">
              <a:rPr lang="fr-FR"/>
              <a:pPr/>
              <a:t>‹N°›</a:t>
            </a:fld>
            <a:endParaRPr lang="fr-F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9"/>
          <p:cNvSpPr>
            <a:spLocks noGrp="1" noChangeArrowheads="1"/>
          </p:cNvSpPr>
          <p:nvPr>
            <p:ph type="sldNum" idx="10"/>
          </p:nvPr>
        </p:nvSpPr>
        <p:spPr>
          <a:ln/>
        </p:spPr>
        <p:txBody>
          <a:bodyPr/>
          <a:lstStyle>
            <a:lvl1pPr>
              <a:defRPr/>
            </a:lvl1pPr>
          </a:lstStyle>
          <a:p>
            <a:fld id="{5774FB35-5C0B-1046-BE05-7DF49DB8B650}" type="slidenum">
              <a:rPr lang="fr-FR"/>
              <a:pPr/>
              <a:t>‹N°›</a:t>
            </a:fld>
            <a:endParaRPr lang="fr-F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304088" y="776288"/>
            <a:ext cx="2266950" cy="6189662"/>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503238" y="776288"/>
            <a:ext cx="6648450" cy="6189662"/>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9"/>
          <p:cNvSpPr>
            <a:spLocks noGrp="1" noChangeArrowheads="1"/>
          </p:cNvSpPr>
          <p:nvPr>
            <p:ph type="sldNum" idx="10"/>
          </p:nvPr>
        </p:nvSpPr>
        <p:spPr>
          <a:ln/>
        </p:spPr>
        <p:txBody>
          <a:bodyPr/>
          <a:lstStyle>
            <a:lvl1pPr>
              <a:defRPr/>
            </a:lvl1pPr>
          </a:lstStyle>
          <a:p>
            <a:fld id="{CCD13AD8-7C73-2641-B8A5-0623E4449F43}" type="slidenum">
              <a:rPr lang="fr-FR"/>
              <a:pPr/>
              <a:t>‹N°›</a:t>
            </a:fld>
            <a:endParaRPr lang="fr-F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7391682"/>
            <a:ext cx="10080625" cy="167993"/>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00761" tIns="50382" rIns="100761" bIns="50382" anchor="ctr" compatLnSpc="1"/>
          <a:lstStyle/>
          <a:p>
            <a:endParaRPr kumimoji="0" lang="en-US"/>
          </a:p>
        </p:txBody>
      </p:sp>
      <p:sp>
        <p:nvSpPr>
          <p:cNvPr id="19" name="Rectangle 18"/>
          <p:cNvSpPr>
            <a:spLocks noChangeArrowheads="1"/>
          </p:cNvSpPr>
          <p:nvPr/>
        </p:nvSpPr>
        <p:spPr bwMode="white">
          <a:xfrm>
            <a:off x="9912615" y="3361"/>
            <a:ext cx="168010" cy="7559675"/>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00761" tIns="50382" rIns="100761" bIns="50382" anchor="ctr" compatLnSpc="1"/>
          <a:lstStyle/>
          <a:p>
            <a:endParaRPr kumimoji="0" lang="en-US"/>
          </a:p>
        </p:txBody>
      </p:sp>
      <p:sp>
        <p:nvSpPr>
          <p:cNvPr id="18" name="Rectangle 17"/>
          <p:cNvSpPr>
            <a:spLocks noChangeArrowheads="1"/>
          </p:cNvSpPr>
          <p:nvPr/>
        </p:nvSpPr>
        <p:spPr bwMode="white">
          <a:xfrm>
            <a:off x="0" y="0"/>
            <a:ext cx="168010" cy="7559675"/>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00761" tIns="50382" rIns="100761" bIns="50382" anchor="ctr" compatLnSpc="1"/>
          <a:lstStyle/>
          <a:p>
            <a:endParaRPr kumimoji="0" lang="en-US"/>
          </a:p>
        </p:txBody>
      </p:sp>
      <p:sp>
        <p:nvSpPr>
          <p:cNvPr id="16" name="Rectangle 15"/>
          <p:cNvSpPr>
            <a:spLocks noChangeArrowheads="1"/>
          </p:cNvSpPr>
          <p:nvPr/>
        </p:nvSpPr>
        <p:spPr bwMode="white">
          <a:xfrm>
            <a:off x="0" y="1"/>
            <a:ext cx="10080625" cy="277188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00761" tIns="50382" rIns="100761" bIns="50382" anchor="ctr" compatLnSpc="1"/>
          <a:lstStyle/>
          <a:p>
            <a:endParaRPr kumimoji="0" lang="en-US"/>
          </a:p>
        </p:txBody>
      </p:sp>
      <p:sp>
        <p:nvSpPr>
          <p:cNvPr id="12" name="Rectangle 11"/>
          <p:cNvSpPr>
            <a:spLocks noChangeArrowheads="1"/>
          </p:cNvSpPr>
          <p:nvPr/>
        </p:nvSpPr>
        <p:spPr bwMode="auto">
          <a:xfrm>
            <a:off x="161290" y="7045621"/>
            <a:ext cx="9737884" cy="34123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100761" tIns="50382" rIns="100761" bIns="50382" anchor="ctr" compatLnSpc="1"/>
          <a:lstStyle/>
          <a:p>
            <a:endParaRPr kumimoji="0" lang="en-US"/>
          </a:p>
        </p:txBody>
      </p:sp>
      <p:sp>
        <p:nvSpPr>
          <p:cNvPr id="9" name="Sous-titre 8"/>
          <p:cNvSpPr>
            <a:spLocks noGrp="1"/>
          </p:cNvSpPr>
          <p:nvPr>
            <p:ph type="subTitle" idx="1"/>
          </p:nvPr>
        </p:nvSpPr>
        <p:spPr>
          <a:xfrm>
            <a:off x="1512094" y="3107866"/>
            <a:ext cx="7056438" cy="1931917"/>
          </a:xfrm>
        </p:spPr>
        <p:txBody>
          <a:bodyPr/>
          <a:lstStyle>
            <a:lvl1pPr marL="0" indent="0" algn="ctr">
              <a:buNone/>
              <a:defRPr sz="1800" b="1" cap="all" spc="276" baseline="0">
                <a:solidFill>
                  <a:schemeClr val="tx2"/>
                </a:solidFill>
              </a:defRPr>
            </a:lvl1pPr>
            <a:lvl2pPr marL="503816" indent="0" algn="ctr">
              <a:buNone/>
            </a:lvl2pPr>
            <a:lvl3pPr marL="1007630" indent="0" algn="ctr">
              <a:buNone/>
            </a:lvl3pPr>
            <a:lvl4pPr marL="1511445" indent="0" algn="ctr">
              <a:buNone/>
            </a:lvl4pPr>
            <a:lvl5pPr marL="2015259" indent="0" algn="ctr">
              <a:buNone/>
            </a:lvl5pPr>
            <a:lvl6pPr marL="2519074" indent="0" algn="ctr">
              <a:buNone/>
            </a:lvl6pPr>
            <a:lvl7pPr marL="3022888" indent="0" algn="ctr">
              <a:buNone/>
            </a:lvl7pPr>
            <a:lvl8pPr marL="3526703" indent="0" algn="ctr">
              <a:buNone/>
            </a:lvl8pPr>
            <a:lvl9pPr marL="4030518" indent="0" algn="ctr">
              <a:buNone/>
            </a:lvl9pPr>
          </a:lstStyle>
          <a:p>
            <a:r>
              <a:rPr kumimoji="0" lang="fr-FR"/>
              <a:t>Cliquez pour modifier le style des sous-titres du masque</a:t>
            </a:r>
            <a:endParaRPr kumimoji="0" lang="en-US"/>
          </a:p>
        </p:txBody>
      </p:sp>
      <p:sp>
        <p:nvSpPr>
          <p:cNvPr id="28" name="Espace réservé de la date 27"/>
          <p:cNvSpPr>
            <a:spLocks noGrp="1"/>
          </p:cNvSpPr>
          <p:nvPr>
            <p:ph type="dt" sz="half" idx="10"/>
          </p:nvPr>
        </p:nvSpPr>
        <p:spPr/>
        <p:txBody>
          <a:bodyPr/>
          <a:lstStyle/>
          <a:p>
            <a:fld id="{C699CB88-5E1A-4FAC-892A-60949ACB1F6F}" type="datetimeFigureOut">
              <a:rPr lang="en-US" smtClean="0"/>
              <a:pPr/>
              <a:t>5/7/2019</a:t>
            </a:fld>
            <a:endParaRPr lang="en-US"/>
          </a:p>
        </p:txBody>
      </p:sp>
      <p:sp>
        <p:nvSpPr>
          <p:cNvPr id="17" name="Espace réservé du pied de page 16"/>
          <p:cNvSpPr>
            <a:spLocks noGrp="1"/>
          </p:cNvSpPr>
          <p:nvPr>
            <p:ph type="ftr" sz="quarter" idx="11"/>
          </p:nvPr>
        </p:nvSpPr>
        <p:spPr/>
        <p:txBody>
          <a:bodyPr/>
          <a:lstStyle/>
          <a:p>
            <a:endParaRPr kumimoji="0" lang="en-US"/>
          </a:p>
        </p:txBody>
      </p:sp>
      <p:sp>
        <p:nvSpPr>
          <p:cNvPr id="7" name="Connecteur droit 6"/>
          <p:cNvSpPr>
            <a:spLocks noChangeShapeType="1"/>
          </p:cNvSpPr>
          <p:nvPr/>
        </p:nvSpPr>
        <p:spPr bwMode="auto">
          <a:xfrm>
            <a:off x="171371" y="2667725"/>
            <a:ext cx="973788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100761" tIns="50382" rIns="100761" bIns="50382" anchor="ctr" compatLnSpc="1"/>
          <a:lstStyle/>
          <a:p>
            <a:endParaRPr kumimoji="0" lang="en-US"/>
          </a:p>
        </p:txBody>
      </p:sp>
      <p:sp>
        <p:nvSpPr>
          <p:cNvPr id="10" name="Rectangle 9"/>
          <p:cNvSpPr>
            <a:spLocks noChangeArrowheads="1"/>
          </p:cNvSpPr>
          <p:nvPr/>
        </p:nvSpPr>
        <p:spPr bwMode="auto">
          <a:xfrm>
            <a:off x="168010" y="167993"/>
            <a:ext cx="9737884" cy="721697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100761" tIns="50382" rIns="100761" bIns="50382" anchor="ctr" compatLnSpc="1"/>
          <a:lstStyle/>
          <a:p>
            <a:endParaRPr kumimoji="0" lang="en-US" dirty="0"/>
          </a:p>
        </p:txBody>
      </p:sp>
      <p:sp>
        <p:nvSpPr>
          <p:cNvPr id="13" name="Ellipse 12"/>
          <p:cNvSpPr/>
          <p:nvPr/>
        </p:nvSpPr>
        <p:spPr>
          <a:xfrm>
            <a:off x="4704292" y="2331742"/>
            <a:ext cx="672042" cy="671971"/>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0761" tIns="50382" rIns="100761" bIns="50382" anchor="ctr"/>
          <a:lstStyle/>
          <a:p>
            <a:pPr algn="ctr" eaLnBrk="1" latinLnBrk="0" hangingPunct="1"/>
            <a:endParaRPr kumimoji="0" lang="en-US"/>
          </a:p>
        </p:txBody>
      </p:sp>
      <p:sp>
        <p:nvSpPr>
          <p:cNvPr id="14" name="Ellipse 13"/>
          <p:cNvSpPr/>
          <p:nvPr/>
        </p:nvSpPr>
        <p:spPr>
          <a:xfrm>
            <a:off x="4808458" y="2435895"/>
            <a:ext cx="463709" cy="46366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lIns="100761" tIns="50382" rIns="100761" bIns="50382" anchor="ctr"/>
          <a:lstStyle/>
          <a:p>
            <a:pPr algn="ctr" eaLnBrk="1" latinLnBrk="0" hangingPunct="1"/>
            <a:endParaRPr kumimoji="0" lang="en-US"/>
          </a:p>
        </p:txBody>
      </p:sp>
      <p:sp>
        <p:nvSpPr>
          <p:cNvPr id="29" name="Espace réservé du numéro de diapositive 28"/>
          <p:cNvSpPr>
            <a:spLocks noGrp="1"/>
          </p:cNvSpPr>
          <p:nvPr>
            <p:ph type="sldNum" sz="quarter" idx="12"/>
          </p:nvPr>
        </p:nvSpPr>
        <p:spPr>
          <a:xfrm>
            <a:off x="4788297" y="2424490"/>
            <a:ext cx="504031" cy="486479"/>
          </a:xfrm>
        </p:spPr>
        <p:txBody>
          <a:bodyPr/>
          <a:lstStyle>
            <a:lvl1pPr>
              <a:defRPr>
                <a:solidFill>
                  <a:schemeClr val="accent3">
                    <a:shade val="75000"/>
                  </a:schemeClr>
                </a:solidFill>
              </a:defRPr>
            </a:lvl1pPr>
          </a:lstStyle>
          <a:p>
            <a:fld id="{7CD0EB26-8420-2044-B2A4-2F1D3689CE45}" type="slidenum">
              <a:rPr lang="fr-FR" smtClean="0"/>
              <a:pPr/>
              <a:t>‹N°›</a:t>
            </a:fld>
            <a:endParaRPr lang="fr-FR"/>
          </a:p>
        </p:txBody>
      </p:sp>
      <p:sp>
        <p:nvSpPr>
          <p:cNvPr id="8" name="Titre 7"/>
          <p:cNvSpPr>
            <a:spLocks noGrp="1"/>
          </p:cNvSpPr>
          <p:nvPr>
            <p:ph type="ctrTitle"/>
          </p:nvPr>
        </p:nvSpPr>
        <p:spPr>
          <a:xfrm>
            <a:off x="756047" y="419983"/>
            <a:ext cx="8568531" cy="1931917"/>
          </a:xfrm>
        </p:spPr>
        <p:txBody>
          <a:bodyPr anchor="b"/>
          <a:lstStyle>
            <a:lvl1pPr>
              <a:defRPr sz="4600">
                <a:solidFill>
                  <a:schemeClr val="accent1"/>
                </a:solidFill>
              </a:defRPr>
            </a:lvl1pPr>
          </a:lstStyle>
          <a:p>
            <a:r>
              <a:rPr kumimoji="0" lang="fr-FR"/>
              <a:t>Cliquez et modifiez le titre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shade val="75000"/>
                  </a:schemeClr>
                </a:solidFill>
              </a:defRPr>
            </a:lvl1pPr>
          </a:lstStyle>
          <a:p>
            <a:r>
              <a:rPr kumimoji="0" lang="fr-FR"/>
              <a:t>Cliquez et modifiez le titre</a:t>
            </a:r>
            <a:endParaRPr kumimoji="0" lang="en-US"/>
          </a:p>
        </p:txBody>
      </p:sp>
      <p:sp>
        <p:nvSpPr>
          <p:cNvPr id="4" name="Espace réservé de la date 3"/>
          <p:cNvSpPr>
            <a:spLocks noGrp="1"/>
          </p:cNvSpPr>
          <p:nvPr>
            <p:ph type="dt" sz="half" idx="10"/>
          </p:nvPr>
        </p:nvSpPr>
        <p:spPr/>
        <p:txBody>
          <a:bodyPr/>
          <a:lstStyle/>
          <a:p>
            <a:fld id="{C699CB88-5E1A-4FAC-892A-60949ACB1F6F}" type="datetimeFigureOut">
              <a:rPr lang="en-US" smtClean="0"/>
              <a:pPr/>
              <a:t>5/7/2019</a:t>
            </a:fld>
            <a:endParaRPr lang="en-US"/>
          </a:p>
        </p:txBody>
      </p:sp>
      <p:sp>
        <p:nvSpPr>
          <p:cNvPr id="5" name="Espace réservé du pied de page 4"/>
          <p:cNvSpPr>
            <a:spLocks noGrp="1"/>
          </p:cNvSpPr>
          <p:nvPr>
            <p:ph type="ftr" sz="quarter" idx="11"/>
          </p:nvPr>
        </p:nvSpPr>
        <p:spPr/>
        <p:txBody>
          <a:bodyPr/>
          <a:lstStyle/>
          <a:p>
            <a:endParaRPr kumimoji="0" lang="en-US"/>
          </a:p>
        </p:txBody>
      </p:sp>
      <p:sp>
        <p:nvSpPr>
          <p:cNvPr id="6" name="Espace réservé du numéro de diapositive 5"/>
          <p:cNvSpPr>
            <a:spLocks noGrp="1"/>
          </p:cNvSpPr>
          <p:nvPr>
            <p:ph type="sldNum" sz="quarter" idx="12"/>
          </p:nvPr>
        </p:nvSpPr>
        <p:spPr>
          <a:xfrm>
            <a:off x="4808458" y="1131389"/>
            <a:ext cx="504031" cy="486479"/>
          </a:xfrm>
        </p:spPr>
        <p:txBody>
          <a:bodyPr/>
          <a:lstStyle/>
          <a:p>
            <a:fld id="{B2E6569E-AF16-DB4B-A8A8-29A08BF36E44}" type="slidenum">
              <a:rPr lang="fr-FR" smtClean="0"/>
              <a:pPr/>
              <a:t>‹N°›</a:t>
            </a:fld>
            <a:endParaRPr lang="fr-FR"/>
          </a:p>
        </p:txBody>
      </p:sp>
      <p:sp>
        <p:nvSpPr>
          <p:cNvPr id="8" name="Espace réservé du contenu 7"/>
          <p:cNvSpPr>
            <a:spLocks noGrp="1"/>
          </p:cNvSpPr>
          <p:nvPr>
            <p:ph sz="quarter" idx="1"/>
          </p:nvPr>
        </p:nvSpPr>
        <p:spPr>
          <a:xfrm>
            <a:off x="332663" y="1683290"/>
            <a:ext cx="9374981" cy="5039783"/>
          </a:xfrm>
        </p:spPr>
        <p:txBody>
          <a:body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En-tête de section">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68010" cy="7559675"/>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00761" tIns="50382" rIns="100761" bIns="50382" anchor="ctr" compatLnSpc="1"/>
          <a:lstStyle/>
          <a:p>
            <a:endParaRPr kumimoji="0" lang="en-US"/>
          </a:p>
        </p:txBody>
      </p:sp>
      <p:sp>
        <p:nvSpPr>
          <p:cNvPr id="15" name="Rectangle 14"/>
          <p:cNvSpPr>
            <a:spLocks noChangeArrowheads="1"/>
          </p:cNvSpPr>
          <p:nvPr/>
        </p:nvSpPr>
        <p:spPr bwMode="white">
          <a:xfrm>
            <a:off x="0" y="7391682"/>
            <a:ext cx="10080625" cy="167993"/>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00761" tIns="50382" rIns="100761" bIns="50382" anchor="ctr" compatLnSpc="1"/>
          <a:lstStyle/>
          <a:p>
            <a:endParaRPr kumimoji="0" lang="en-US"/>
          </a:p>
        </p:txBody>
      </p:sp>
      <p:sp>
        <p:nvSpPr>
          <p:cNvPr id="16" name="Rectangle 15"/>
          <p:cNvSpPr>
            <a:spLocks noChangeArrowheads="1"/>
          </p:cNvSpPr>
          <p:nvPr/>
        </p:nvSpPr>
        <p:spPr bwMode="white">
          <a:xfrm>
            <a:off x="0" y="1"/>
            <a:ext cx="10080625" cy="167993"/>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00761" tIns="50382" rIns="100761" bIns="50382" anchor="ctr" compatLnSpc="1"/>
          <a:lstStyle/>
          <a:p>
            <a:endParaRPr kumimoji="0" lang="en-US"/>
          </a:p>
        </p:txBody>
      </p:sp>
      <p:sp>
        <p:nvSpPr>
          <p:cNvPr id="18" name="Rectangle 17"/>
          <p:cNvSpPr>
            <a:spLocks noChangeArrowheads="1"/>
          </p:cNvSpPr>
          <p:nvPr/>
        </p:nvSpPr>
        <p:spPr bwMode="white">
          <a:xfrm>
            <a:off x="9912615" y="20999"/>
            <a:ext cx="168010" cy="7559675"/>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00761" tIns="50382" rIns="100761" bIns="50382" anchor="ctr" compatLnSpc="1"/>
          <a:lstStyle/>
          <a:p>
            <a:endParaRPr kumimoji="0" lang="en-US"/>
          </a:p>
        </p:txBody>
      </p:sp>
      <p:sp>
        <p:nvSpPr>
          <p:cNvPr id="19" name="Rectangle 18"/>
          <p:cNvSpPr>
            <a:spLocks noChangeArrowheads="1"/>
          </p:cNvSpPr>
          <p:nvPr/>
        </p:nvSpPr>
        <p:spPr bwMode="white">
          <a:xfrm>
            <a:off x="168010" y="2519891"/>
            <a:ext cx="9737884" cy="335986"/>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00761" tIns="50382" rIns="100761" bIns="50382" anchor="ctr" compatLnSpc="1"/>
          <a:lstStyle/>
          <a:p>
            <a:endParaRPr kumimoji="0" lang="en-US"/>
          </a:p>
        </p:txBody>
      </p:sp>
      <p:sp>
        <p:nvSpPr>
          <p:cNvPr id="12" name="Rectangle 11"/>
          <p:cNvSpPr>
            <a:spLocks noChangeArrowheads="1"/>
          </p:cNvSpPr>
          <p:nvPr/>
        </p:nvSpPr>
        <p:spPr bwMode="auto">
          <a:xfrm>
            <a:off x="171371" y="156920"/>
            <a:ext cx="9737884" cy="2358619"/>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100761" tIns="50382" rIns="100761" bIns="50382" anchor="ctr" compatLnSpc="1"/>
          <a:lstStyle/>
          <a:p>
            <a:endParaRPr kumimoji="0" lang="en-US"/>
          </a:p>
        </p:txBody>
      </p:sp>
      <p:sp>
        <p:nvSpPr>
          <p:cNvPr id="3" name="Espace réservé du texte 2"/>
          <p:cNvSpPr>
            <a:spLocks noGrp="1"/>
          </p:cNvSpPr>
          <p:nvPr>
            <p:ph type="body" idx="1"/>
          </p:nvPr>
        </p:nvSpPr>
        <p:spPr>
          <a:xfrm>
            <a:off x="1508595" y="3023874"/>
            <a:ext cx="7143942" cy="1844421"/>
          </a:xfrm>
        </p:spPr>
        <p:txBody>
          <a:bodyPr anchor="t"/>
          <a:lstStyle>
            <a:lvl1pPr marL="0" indent="0" algn="ctr">
              <a:buNone/>
              <a:defRPr sz="1800" b="1" cap="all" spc="276" baseline="0">
                <a:solidFill>
                  <a:schemeClr val="tx2"/>
                </a:solidFill>
              </a:defRPr>
            </a:lvl1pPr>
            <a:lvl2pPr>
              <a:buNone/>
              <a:defRPr sz="2000">
                <a:solidFill>
                  <a:schemeClr val="tx1">
                    <a:tint val="75000"/>
                  </a:schemeClr>
                </a:solidFill>
              </a:defRPr>
            </a:lvl2pPr>
            <a:lvl3pPr>
              <a:buNone/>
              <a:defRPr sz="1800">
                <a:solidFill>
                  <a:schemeClr val="tx1">
                    <a:tint val="75000"/>
                  </a:schemeClr>
                </a:solidFill>
              </a:defRPr>
            </a:lvl3pPr>
            <a:lvl4pPr>
              <a:buNone/>
              <a:defRPr sz="1500">
                <a:solidFill>
                  <a:schemeClr val="tx1">
                    <a:tint val="75000"/>
                  </a:schemeClr>
                </a:solidFill>
              </a:defRPr>
            </a:lvl4pPr>
            <a:lvl5pPr>
              <a:buNone/>
              <a:defRPr sz="1500">
                <a:solidFill>
                  <a:schemeClr val="tx1">
                    <a:tint val="75000"/>
                  </a:schemeClr>
                </a:solidFill>
              </a:defRPr>
            </a:lvl5pPr>
          </a:lstStyle>
          <a:p>
            <a:pPr lvl="0" eaLnBrk="1" latinLnBrk="0" hangingPunct="1"/>
            <a:r>
              <a:rPr kumimoji="0" lang="fr-FR"/>
              <a:t>Cliquez pour modifier les styles du texte du masque</a:t>
            </a:r>
          </a:p>
        </p:txBody>
      </p:sp>
      <p:sp>
        <p:nvSpPr>
          <p:cNvPr id="13" name="Rectangle 12"/>
          <p:cNvSpPr>
            <a:spLocks noChangeArrowheads="1"/>
          </p:cNvSpPr>
          <p:nvPr/>
        </p:nvSpPr>
        <p:spPr bwMode="auto">
          <a:xfrm>
            <a:off x="161290" y="7045621"/>
            <a:ext cx="9737884" cy="34123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100761" tIns="50382" rIns="100761" bIns="50382" anchor="ctr" compatLnSpc="1"/>
          <a:lstStyle/>
          <a:p>
            <a:endParaRPr kumimoji="0" lang="en-US"/>
          </a:p>
        </p:txBody>
      </p:sp>
      <p:sp>
        <p:nvSpPr>
          <p:cNvPr id="14" name="Rectangle 13"/>
          <p:cNvSpPr>
            <a:spLocks noChangeArrowheads="1"/>
          </p:cNvSpPr>
          <p:nvPr/>
        </p:nvSpPr>
        <p:spPr bwMode="auto">
          <a:xfrm>
            <a:off x="168010" y="167993"/>
            <a:ext cx="9737884" cy="721697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100761" tIns="50382" rIns="100761" bIns="50382" anchor="ctr" compatLnSpc="1"/>
          <a:lstStyle/>
          <a:p>
            <a:endParaRPr kumimoji="0" lang="en-US" dirty="0"/>
          </a:p>
        </p:txBody>
      </p:sp>
      <p:sp>
        <p:nvSpPr>
          <p:cNvPr id="5" name="Espace réservé du pied de page 4"/>
          <p:cNvSpPr>
            <a:spLocks noGrp="1"/>
          </p:cNvSpPr>
          <p:nvPr>
            <p:ph type="ftr" sz="quarter" idx="11"/>
          </p:nvPr>
        </p:nvSpPr>
        <p:spPr/>
        <p:txBody>
          <a:bodyPr/>
          <a:lstStyle/>
          <a:p>
            <a:endParaRPr kumimoji="0" lang="en-US"/>
          </a:p>
        </p:txBody>
      </p:sp>
      <p:sp>
        <p:nvSpPr>
          <p:cNvPr id="4" name="Espace réservé de la date 3"/>
          <p:cNvSpPr>
            <a:spLocks noGrp="1"/>
          </p:cNvSpPr>
          <p:nvPr>
            <p:ph type="dt" sz="half" idx="10"/>
          </p:nvPr>
        </p:nvSpPr>
        <p:spPr/>
        <p:txBody>
          <a:bodyPr/>
          <a:lstStyle/>
          <a:p>
            <a:fld id="{C699CB88-5E1A-4FAC-892A-60949ACB1F6F}" type="datetimeFigureOut">
              <a:rPr lang="en-US" smtClean="0"/>
              <a:pPr/>
              <a:t>5/7/2019</a:t>
            </a:fld>
            <a:endParaRPr lang="en-US"/>
          </a:p>
        </p:txBody>
      </p:sp>
      <p:sp>
        <p:nvSpPr>
          <p:cNvPr id="8" name="Connecteur droit 7"/>
          <p:cNvSpPr>
            <a:spLocks noChangeShapeType="1"/>
          </p:cNvSpPr>
          <p:nvPr/>
        </p:nvSpPr>
        <p:spPr bwMode="auto">
          <a:xfrm>
            <a:off x="168010" y="2687884"/>
            <a:ext cx="973788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100761" tIns="50382" rIns="100761" bIns="50382" anchor="ctr" compatLnSpc="1"/>
          <a:lstStyle/>
          <a:p>
            <a:endParaRPr kumimoji="0" lang="en-US"/>
          </a:p>
        </p:txBody>
      </p:sp>
      <p:sp>
        <p:nvSpPr>
          <p:cNvPr id="10" name="Ellipse 9"/>
          <p:cNvSpPr/>
          <p:nvPr/>
        </p:nvSpPr>
        <p:spPr>
          <a:xfrm>
            <a:off x="4704292" y="2331742"/>
            <a:ext cx="672042" cy="671971"/>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0761" tIns="50382" rIns="100761" bIns="50382" anchor="ctr"/>
          <a:lstStyle/>
          <a:p>
            <a:pPr algn="ctr" eaLnBrk="1" latinLnBrk="0" hangingPunct="1"/>
            <a:endParaRPr kumimoji="0" lang="en-US"/>
          </a:p>
        </p:txBody>
      </p:sp>
      <p:sp>
        <p:nvSpPr>
          <p:cNvPr id="11" name="Ellipse 10"/>
          <p:cNvSpPr/>
          <p:nvPr/>
        </p:nvSpPr>
        <p:spPr>
          <a:xfrm>
            <a:off x="4808458" y="2435895"/>
            <a:ext cx="463709" cy="46366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lIns="100761" tIns="50382" rIns="100761" bIns="50382" anchor="ctr"/>
          <a:lstStyle/>
          <a:p>
            <a:pPr algn="ctr" eaLnBrk="1" latinLnBrk="0" hangingPunct="1"/>
            <a:endParaRPr kumimoji="0" lang="en-US"/>
          </a:p>
        </p:txBody>
      </p:sp>
      <p:sp>
        <p:nvSpPr>
          <p:cNvPr id="6" name="Espace réservé du numéro de diapositive 5"/>
          <p:cNvSpPr>
            <a:spLocks noGrp="1"/>
          </p:cNvSpPr>
          <p:nvPr>
            <p:ph type="sldNum" sz="quarter" idx="12"/>
          </p:nvPr>
        </p:nvSpPr>
        <p:spPr>
          <a:xfrm>
            <a:off x="4788297" y="2424490"/>
            <a:ext cx="504031" cy="486479"/>
          </a:xfrm>
        </p:spPr>
        <p:txBody>
          <a:bodyPr/>
          <a:lstStyle>
            <a:lvl1pPr>
              <a:defRPr>
                <a:solidFill>
                  <a:schemeClr val="accent3">
                    <a:shade val="75000"/>
                  </a:schemeClr>
                </a:solidFill>
              </a:defRPr>
            </a:lvl1pPr>
          </a:lstStyle>
          <a:p>
            <a:fld id="{C00E269E-A01A-7545-B0D9-344E410E1CD1}" type="slidenum">
              <a:rPr lang="fr-FR" smtClean="0"/>
              <a:pPr/>
              <a:t>‹N°›</a:t>
            </a:fld>
            <a:endParaRPr lang="fr-FR"/>
          </a:p>
        </p:txBody>
      </p:sp>
      <p:sp>
        <p:nvSpPr>
          <p:cNvPr id="2" name="Titre 1"/>
          <p:cNvSpPr>
            <a:spLocks noGrp="1"/>
          </p:cNvSpPr>
          <p:nvPr>
            <p:ph type="title"/>
          </p:nvPr>
        </p:nvSpPr>
        <p:spPr>
          <a:xfrm>
            <a:off x="796300" y="587975"/>
            <a:ext cx="8568531" cy="1679928"/>
          </a:xfrm>
        </p:spPr>
        <p:txBody>
          <a:bodyPr anchor="b"/>
          <a:lstStyle>
            <a:lvl1pPr algn="ctr">
              <a:buNone/>
              <a:defRPr sz="4600" b="0" cap="none" baseline="0">
                <a:solidFill>
                  <a:srgbClr val="FFFFFF"/>
                </a:solidFill>
              </a:defRPr>
            </a:lvl1pPr>
          </a:lstStyle>
          <a:p>
            <a:r>
              <a:rPr kumimoji="0" lang="fr-FR"/>
              <a:t>Cliquez et modifiez le titre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332663" y="251989"/>
            <a:ext cx="9408583" cy="836604"/>
          </a:xfrm>
        </p:spPr>
        <p:txBody>
          <a:bodyPr/>
          <a:lstStyle/>
          <a:p>
            <a:r>
              <a:rPr kumimoji="0" lang="fr-FR"/>
              <a:t>Cliquez et modifiez le titre</a:t>
            </a:r>
            <a:endParaRPr kumimoji="0" lang="en-US"/>
          </a:p>
        </p:txBody>
      </p:sp>
      <p:sp>
        <p:nvSpPr>
          <p:cNvPr id="5" name="Espace réservé de la date 4"/>
          <p:cNvSpPr>
            <a:spLocks noGrp="1"/>
          </p:cNvSpPr>
          <p:nvPr>
            <p:ph type="dt" sz="half" idx="10"/>
          </p:nvPr>
        </p:nvSpPr>
        <p:spPr>
          <a:xfrm>
            <a:off x="6384396" y="7065776"/>
            <a:ext cx="3356848" cy="403183"/>
          </a:xfrm>
        </p:spPr>
        <p:txBody>
          <a:bodyPr/>
          <a:lstStyle/>
          <a:p>
            <a:fld id="{C699CB88-5E1A-4FAC-892A-60949ACB1F6F}" type="datetimeFigureOut">
              <a:rPr lang="en-US" smtClean="0"/>
              <a:pPr/>
              <a:t>5/7/2019</a:t>
            </a:fld>
            <a:endParaRPr lang="en-US"/>
          </a:p>
        </p:txBody>
      </p:sp>
      <p:sp>
        <p:nvSpPr>
          <p:cNvPr id="6" name="Espace réservé du pied de page 5"/>
          <p:cNvSpPr>
            <a:spLocks noGrp="1"/>
          </p:cNvSpPr>
          <p:nvPr>
            <p:ph type="ftr" sz="quarter" idx="11"/>
          </p:nvPr>
        </p:nvSpPr>
        <p:spPr/>
        <p:txBody>
          <a:bodyPr/>
          <a:lstStyle/>
          <a:p>
            <a:endParaRPr kumimoji="0" lang="en-US"/>
          </a:p>
        </p:txBody>
      </p:sp>
      <p:sp>
        <p:nvSpPr>
          <p:cNvPr id="7" name="Espace réservé du numéro de diapositive 6"/>
          <p:cNvSpPr>
            <a:spLocks noGrp="1"/>
          </p:cNvSpPr>
          <p:nvPr>
            <p:ph type="sldNum" sz="quarter" idx="12"/>
          </p:nvPr>
        </p:nvSpPr>
        <p:spPr/>
        <p:txBody>
          <a:bodyPr/>
          <a:lstStyle/>
          <a:p>
            <a:fld id="{7DCEFC2F-20FC-8E41-A246-940472343AB7}" type="slidenum">
              <a:rPr lang="fr-FR" smtClean="0"/>
              <a:pPr/>
              <a:t>‹N°›</a:t>
            </a:fld>
            <a:endParaRPr lang="fr-FR"/>
          </a:p>
        </p:txBody>
      </p:sp>
      <p:sp>
        <p:nvSpPr>
          <p:cNvPr id="8" name="Connecteur droit 7"/>
          <p:cNvSpPr>
            <a:spLocks noChangeShapeType="1"/>
          </p:cNvSpPr>
          <p:nvPr/>
        </p:nvSpPr>
        <p:spPr bwMode="auto">
          <a:xfrm flipV="1">
            <a:off x="5030483" y="1736868"/>
            <a:ext cx="9835" cy="5312669"/>
          </a:xfrm>
          <a:prstGeom prst="line">
            <a:avLst/>
          </a:prstGeom>
          <a:noFill/>
          <a:ln w="9525" cap="flat" cmpd="sng" algn="ctr">
            <a:solidFill>
              <a:schemeClr val="tx2"/>
            </a:solidFill>
            <a:prstDash val="sysDash"/>
            <a:round/>
            <a:headEnd type="none" w="med" len="med"/>
            <a:tailEnd type="none" w="med" len="med"/>
          </a:ln>
          <a:effectLst/>
        </p:spPr>
        <p:txBody>
          <a:bodyPr vert="horz" wrap="none" lIns="100761" tIns="50382" rIns="100761" bIns="50382" anchor="ctr" compatLnSpc="1"/>
          <a:lstStyle/>
          <a:p>
            <a:endParaRPr kumimoji="0" lang="en-US"/>
          </a:p>
        </p:txBody>
      </p:sp>
      <p:sp>
        <p:nvSpPr>
          <p:cNvPr id="10" name="Espace réservé du contenu 9"/>
          <p:cNvSpPr>
            <a:spLocks noGrp="1"/>
          </p:cNvSpPr>
          <p:nvPr>
            <p:ph sz="half" idx="1"/>
          </p:nvPr>
        </p:nvSpPr>
        <p:spPr>
          <a:xfrm>
            <a:off x="332661" y="1511935"/>
            <a:ext cx="4452276" cy="5160738"/>
          </a:xfrm>
        </p:spPr>
        <p:txBody>
          <a:bodyPr/>
          <a:lstStyle>
            <a:lvl1pPr>
              <a:defRPr sz="2800"/>
            </a:lvl1p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12" name="Espace réservé du contenu 11"/>
          <p:cNvSpPr>
            <a:spLocks noGrp="1"/>
          </p:cNvSpPr>
          <p:nvPr>
            <p:ph sz="half" idx="2"/>
          </p:nvPr>
        </p:nvSpPr>
        <p:spPr>
          <a:xfrm>
            <a:off x="5292328" y="1511935"/>
            <a:ext cx="4452276" cy="5160738"/>
          </a:xfrm>
        </p:spPr>
        <p:txBody>
          <a:bodyPr/>
          <a:lstStyle>
            <a:lvl1pPr>
              <a:defRPr sz="2800"/>
            </a:lvl1p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aison">
    <p:bg>
      <p:bgRef idx="1001">
        <a:schemeClr val="bg2"/>
      </p:bgRef>
    </p:bg>
    <p:spTree>
      <p:nvGrpSpPr>
        <p:cNvPr id="1" name=""/>
        <p:cNvGrpSpPr/>
        <p:nvPr/>
      </p:nvGrpSpPr>
      <p:grpSpPr>
        <a:xfrm>
          <a:off x="0" y="0"/>
          <a:ext cx="0" cy="0"/>
          <a:chOff x="0" y="0"/>
          <a:chExt cx="0" cy="0"/>
        </a:xfrm>
      </p:grpSpPr>
      <p:sp>
        <p:nvSpPr>
          <p:cNvPr id="10" name="Connecteur droit 9"/>
          <p:cNvSpPr>
            <a:spLocks noChangeShapeType="1"/>
          </p:cNvSpPr>
          <p:nvPr/>
        </p:nvSpPr>
        <p:spPr bwMode="auto">
          <a:xfrm flipV="1">
            <a:off x="5040313" y="2425395"/>
            <a:ext cx="0" cy="4616442"/>
          </a:xfrm>
          <a:prstGeom prst="line">
            <a:avLst/>
          </a:prstGeom>
          <a:noFill/>
          <a:ln w="9525" cap="flat" cmpd="sng" algn="ctr">
            <a:solidFill>
              <a:schemeClr val="tx2"/>
            </a:solidFill>
            <a:prstDash val="sysDash"/>
            <a:round/>
            <a:headEnd type="none" w="med" len="med"/>
            <a:tailEnd type="none" w="med" len="med"/>
          </a:ln>
          <a:effectLst/>
        </p:spPr>
        <p:txBody>
          <a:bodyPr vert="horz" wrap="none" lIns="100761" tIns="50382" rIns="100761" bIns="50382" anchor="ctr" compatLnSpc="1"/>
          <a:lstStyle/>
          <a:p>
            <a:endParaRPr kumimoji="0" lang="en-US"/>
          </a:p>
        </p:txBody>
      </p:sp>
      <p:sp>
        <p:nvSpPr>
          <p:cNvPr id="20" name="Rectangle 19"/>
          <p:cNvSpPr>
            <a:spLocks noChangeArrowheads="1"/>
          </p:cNvSpPr>
          <p:nvPr/>
        </p:nvSpPr>
        <p:spPr bwMode="white">
          <a:xfrm>
            <a:off x="0" y="0"/>
            <a:ext cx="10080625" cy="159593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00761" tIns="50382" rIns="100761" bIns="50382" anchor="ctr" compatLnSpc="1"/>
          <a:lstStyle/>
          <a:p>
            <a:endParaRPr kumimoji="0" lang="en-US"/>
          </a:p>
        </p:txBody>
      </p:sp>
      <p:sp>
        <p:nvSpPr>
          <p:cNvPr id="19" name="Rectangle 18"/>
          <p:cNvSpPr>
            <a:spLocks noChangeArrowheads="1"/>
          </p:cNvSpPr>
          <p:nvPr/>
        </p:nvSpPr>
        <p:spPr bwMode="white">
          <a:xfrm>
            <a:off x="0" y="7391682"/>
            <a:ext cx="10080625" cy="167993"/>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00761" tIns="50382" rIns="100761" bIns="50382" anchor="ctr" compatLnSpc="1"/>
          <a:lstStyle/>
          <a:p>
            <a:endParaRPr kumimoji="0" lang="en-US"/>
          </a:p>
        </p:txBody>
      </p:sp>
      <p:sp>
        <p:nvSpPr>
          <p:cNvPr id="21" name="Rectangle 20"/>
          <p:cNvSpPr>
            <a:spLocks noChangeArrowheads="1"/>
          </p:cNvSpPr>
          <p:nvPr/>
        </p:nvSpPr>
        <p:spPr bwMode="white">
          <a:xfrm>
            <a:off x="0" y="0"/>
            <a:ext cx="168010" cy="7559675"/>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00761" tIns="50382" rIns="100761" bIns="50382" anchor="ctr" compatLnSpc="1"/>
          <a:lstStyle/>
          <a:p>
            <a:endParaRPr kumimoji="0" lang="en-US"/>
          </a:p>
        </p:txBody>
      </p:sp>
      <p:sp>
        <p:nvSpPr>
          <p:cNvPr id="22" name="Rectangle 21"/>
          <p:cNvSpPr>
            <a:spLocks noChangeArrowheads="1"/>
          </p:cNvSpPr>
          <p:nvPr/>
        </p:nvSpPr>
        <p:spPr bwMode="white">
          <a:xfrm>
            <a:off x="9912615" y="0"/>
            <a:ext cx="168010" cy="7559675"/>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00761" tIns="50382" rIns="100761" bIns="50382" anchor="ctr" compatLnSpc="1"/>
          <a:lstStyle/>
          <a:p>
            <a:endParaRPr kumimoji="0" lang="en-US"/>
          </a:p>
        </p:txBody>
      </p:sp>
      <p:sp>
        <p:nvSpPr>
          <p:cNvPr id="11" name="Rectangle 10"/>
          <p:cNvSpPr/>
          <p:nvPr/>
        </p:nvSpPr>
        <p:spPr>
          <a:xfrm>
            <a:off x="168010" y="1511937"/>
            <a:ext cx="9737884" cy="1007957"/>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0761" tIns="50382" rIns="100761" bIns="50382" anchor="ctr"/>
          <a:lstStyle/>
          <a:p>
            <a:pPr algn="ctr" eaLnBrk="1" latinLnBrk="0" hangingPunct="1"/>
            <a:endParaRPr kumimoji="0" lang="en-US"/>
          </a:p>
        </p:txBody>
      </p:sp>
      <p:sp>
        <p:nvSpPr>
          <p:cNvPr id="13" name="Rectangle 12"/>
          <p:cNvSpPr>
            <a:spLocks noChangeArrowheads="1"/>
          </p:cNvSpPr>
          <p:nvPr/>
        </p:nvSpPr>
        <p:spPr bwMode="auto">
          <a:xfrm>
            <a:off x="160870" y="7045617"/>
            <a:ext cx="9737884" cy="342705"/>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100761" tIns="50382" rIns="100761" bIns="50382" anchor="ctr" compatLnSpc="1"/>
          <a:lstStyle/>
          <a:p>
            <a:endParaRPr kumimoji="0" lang="en-US"/>
          </a:p>
        </p:txBody>
      </p:sp>
      <p:sp>
        <p:nvSpPr>
          <p:cNvPr id="3" name="Espace réservé du texte 2"/>
          <p:cNvSpPr>
            <a:spLocks noGrp="1"/>
          </p:cNvSpPr>
          <p:nvPr>
            <p:ph type="body" idx="1"/>
          </p:nvPr>
        </p:nvSpPr>
        <p:spPr>
          <a:xfrm>
            <a:off x="332660" y="1679928"/>
            <a:ext cx="4454027" cy="807968"/>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400" b="1" dirty="0" smtClean="0">
                <a:solidFill>
                  <a:srgbClr val="FFFFFF"/>
                </a:solidFill>
              </a:defRPr>
            </a:lvl1pPr>
            <a:lvl2pPr>
              <a:buNone/>
              <a:defRPr sz="2200" b="1"/>
            </a:lvl2pPr>
            <a:lvl3pPr>
              <a:buNone/>
              <a:defRPr sz="2000" b="1"/>
            </a:lvl3pPr>
            <a:lvl4pPr>
              <a:buNone/>
              <a:defRPr sz="1800" b="1"/>
            </a:lvl4pPr>
            <a:lvl5pPr>
              <a:buNone/>
              <a:defRPr sz="1800" b="1"/>
            </a:lvl5pPr>
          </a:lstStyle>
          <a:p>
            <a:pPr lvl="0" eaLnBrk="1" latinLnBrk="0" hangingPunct="1"/>
            <a:r>
              <a:rPr kumimoji="0" lang="fr-FR"/>
              <a:t>Cliquez pour modifier les styles du texte du masque</a:t>
            </a:r>
          </a:p>
        </p:txBody>
      </p:sp>
      <p:sp>
        <p:nvSpPr>
          <p:cNvPr id="4" name="Espace réservé du texte 3"/>
          <p:cNvSpPr>
            <a:spLocks noGrp="1"/>
          </p:cNvSpPr>
          <p:nvPr>
            <p:ph type="body" sz="half" idx="3"/>
          </p:nvPr>
        </p:nvSpPr>
        <p:spPr>
          <a:xfrm>
            <a:off x="5282109" y="1679929"/>
            <a:ext cx="4455776" cy="806365"/>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400" b="1"/>
            </a:lvl1pPr>
            <a:lvl2pPr>
              <a:buNone/>
              <a:defRPr sz="2200" b="1"/>
            </a:lvl2pPr>
            <a:lvl3pPr>
              <a:buNone/>
              <a:defRPr sz="2000" b="1"/>
            </a:lvl3pPr>
            <a:lvl4pPr>
              <a:buNone/>
              <a:defRPr sz="1800" b="1"/>
            </a:lvl4pPr>
            <a:lvl5pPr>
              <a:buNone/>
              <a:defRPr sz="1800" b="1"/>
            </a:lvl5pPr>
          </a:lstStyle>
          <a:p>
            <a:pPr lvl="0" eaLnBrk="1" latinLnBrk="0" hangingPunct="1"/>
            <a:r>
              <a:rPr kumimoji="0" lang="fr-FR"/>
              <a:t>Cliquez pour modifier les styles du texte du masque</a:t>
            </a:r>
          </a:p>
        </p:txBody>
      </p:sp>
      <p:sp>
        <p:nvSpPr>
          <p:cNvPr id="7" name="Espace réservé de la date 6"/>
          <p:cNvSpPr>
            <a:spLocks noGrp="1"/>
          </p:cNvSpPr>
          <p:nvPr>
            <p:ph type="dt" sz="half" idx="10"/>
          </p:nvPr>
        </p:nvSpPr>
        <p:spPr/>
        <p:txBody>
          <a:bodyPr/>
          <a:lstStyle/>
          <a:p>
            <a:fld id="{C699CB88-5E1A-4FAC-892A-60949ACB1F6F}" type="datetimeFigureOut">
              <a:rPr lang="en-US" smtClean="0"/>
              <a:pPr/>
              <a:t>5/7/2019</a:t>
            </a:fld>
            <a:endParaRPr lang="en-US"/>
          </a:p>
        </p:txBody>
      </p:sp>
      <p:sp>
        <p:nvSpPr>
          <p:cNvPr id="8" name="Espace réservé du pied de page 7"/>
          <p:cNvSpPr>
            <a:spLocks noGrp="1"/>
          </p:cNvSpPr>
          <p:nvPr>
            <p:ph type="ftr" sz="quarter" idx="11"/>
          </p:nvPr>
        </p:nvSpPr>
        <p:spPr>
          <a:xfrm>
            <a:off x="336024" y="7065776"/>
            <a:ext cx="3948245" cy="403183"/>
          </a:xfrm>
        </p:spPr>
        <p:txBody>
          <a:bodyPr/>
          <a:lstStyle/>
          <a:p>
            <a:endParaRPr kumimoji="0" lang="en-US"/>
          </a:p>
        </p:txBody>
      </p:sp>
      <p:sp>
        <p:nvSpPr>
          <p:cNvPr id="15" name="Connecteur droit 14"/>
          <p:cNvSpPr>
            <a:spLocks noChangeShapeType="1"/>
          </p:cNvSpPr>
          <p:nvPr/>
        </p:nvSpPr>
        <p:spPr bwMode="auto">
          <a:xfrm>
            <a:off x="168010" y="1411139"/>
            <a:ext cx="973788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100761" tIns="50382" rIns="100761" bIns="50382" anchor="ctr" compatLnSpc="1"/>
          <a:lstStyle/>
          <a:p>
            <a:endParaRPr kumimoji="0" lang="en-US"/>
          </a:p>
        </p:txBody>
      </p:sp>
      <p:sp>
        <p:nvSpPr>
          <p:cNvPr id="18" name="Rectangle 17"/>
          <p:cNvSpPr>
            <a:spLocks noChangeArrowheads="1"/>
          </p:cNvSpPr>
          <p:nvPr/>
        </p:nvSpPr>
        <p:spPr bwMode="auto">
          <a:xfrm>
            <a:off x="168010" y="171353"/>
            <a:ext cx="9737884" cy="721697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100761" tIns="50382" rIns="100761" bIns="50382" anchor="ctr" compatLnSpc="1"/>
          <a:lstStyle/>
          <a:p>
            <a:endParaRPr kumimoji="0" lang="en-US" dirty="0"/>
          </a:p>
        </p:txBody>
      </p:sp>
      <p:sp>
        <p:nvSpPr>
          <p:cNvPr id="24" name="Espace réservé du contenu 23"/>
          <p:cNvSpPr>
            <a:spLocks noGrp="1"/>
          </p:cNvSpPr>
          <p:nvPr>
            <p:ph sz="quarter" idx="2"/>
          </p:nvPr>
        </p:nvSpPr>
        <p:spPr>
          <a:xfrm>
            <a:off x="332661" y="2724242"/>
            <a:ext cx="4455636" cy="4209083"/>
          </a:xfrm>
        </p:spPr>
        <p:txBody>
          <a:body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26" name="Espace réservé du contenu 25"/>
          <p:cNvSpPr>
            <a:spLocks noGrp="1"/>
          </p:cNvSpPr>
          <p:nvPr>
            <p:ph sz="quarter" idx="4"/>
          </p:nvPr>
        </p:nvSpPr>
        <p:spPr>
          <a:xfrm>
            <a:off x="5292328" y="2724242"/>
            <a:ext cx="4452276" cy="4213259"/>
          </a:xfrm>
        </p:spPr>
        <p:txBody>
          <a:body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25" name="Ellipse 24"/>
          <p:cNvSpPr/>
          <p:nvPr/>
        </p:nvSpPr>
        <p:spPr>
          <a:xfrm>
            <a:off x="4704292" y="1053856"/>
            <a:ext cx="672042" cy="671971"/>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0761" tIns="50382" rIns="100761" bIns="50382" anchor="ctr"/>
          <a:lstStyle/>
          <a:p>
            <a:pPr algn="ctr" eaLnBrk="1" latinLnBrk="0" hangingPunct="1"/>
            <a:endParaRPr kumimoji="0" lang="en-US"/>
          </a:p>
        </p:txBody>
      </p:sp>
      <p:sp>
        <p:nvSpPr>
          <p:cNvPr id="27" name="Ellipse 26"/>
          <p:cNvSpPr/>
          <p:nvPr/>
        </p:nvSpPr>
        <p:spPr>
          <a:xfrm>
            <a:off x="4808458" y="1158008"/>
            <a:ext cx="463709" cy="46366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lIns="100761" tIns="50382" rIns="100761" bIns="50382" anchor="ctr"/>
          <a:lstStyle/>
          <a:p>
            <a:pPr algn="ctr" eaLnBrk="1" latinLnBrk="0" hangingPunct="1"/>
            <a:endParaRPr kumimoji="0" lang="en-US"/>
          </a:p>
        </p:txBody>
      </p:sp>
      <p:sp>
        <p:nvSpPr>
          <p:cNvPr id="9" name="Espace réservé du numéro de diapositive 8"/>
          <p:cNvSpPr>
            <a:spLocks noGrp="1"/>
          </p:cNvSpPr>
          <p:nvPr>
            <p:ph type="sldNum" sz="quarter" idx="12"/>
          </p:nvPr>
        </p:nvSpPr>
        <p:spPr>
          <a:xfrm>
            <a:off x="4788297" y="1149075"/>
            <a:ext cx="504031" cy="486479"/>
          </a:xfrm>
        </p:spPr>
        <p:txBody>
          <a:bodyPr/>
          <a:lstStyle>
            <a:lvl1pPr algn="ctr">
              <a:defRPr/>
            </a:lvl1pPr>
          </a:lstStyle>
          <a:p>
            <a:fld id="{8DCF8BEF-207D-C640-A4FF-8C8568274005}" type="slidenum">
              <a:rPr lang="fr-FR" smtClean="0"/>
              <a:pPr/>
              <a:t>‹N°›</a:t>
            </a:fld>
            <a:endParaRPr lang="fr-FR"/>
          </a:p>
        </p:txBody>
      </p:sp>
      <p:sp>
        <p:nvSpPr>
          <p:cNvPr id="23" name="Titre 22"/>
          <p:cNvSpPr>
            <a:spLocks noGrp="1"/>
          </p:cNvSpPr>
          <p:nvPr>
            <p:ph type="title"/>
          </p:nvPr>
        </p:nvSpPr>
        <p:spPr/>
        <p:txBody>
          <a:bodyPr rtlCol="0" anchor="b" anchorCtr="0"/>
          <a:lstStyle/>
          <a:p>
            <a:r>
              <a:rPr kumimoji="0" lang="fr-FR"/>
              <a:t>Cliquez et modifiez le titre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Cliquez et modifiez le titre</a:t>
            </a:r>
            <a:endParaRPr kumimoji="0" lang="en-US"/>
          </a:p>
        </p:txBody>
      </p:sp>
      <p:sp>
        <p:nvSpPr>
          <p:cNvPr id="3" name="Espace réservé de la date 2"/>
          <p:cNvSpPr>
            <a:spLocks noGrp="1"/>
          </p:cNvSpPr>
          <p:nvPr>
            <p:ph type="dt" sz="half" idx="10"/>
          </p:nvPr>
        </p:nvSpPr>
        <p:spPr/>
        <p:txBody>
          <a:bodyPr/>
          <a:lstStyle/>
          <a:p>
            <a:fld id="{C699CB88-5E1A-4FAC-892A-60949ACB1F6F}" type="datetimeFigureOut">
              <a:rPr lang="en-US" smtClean="0"/>
              <a:pPr/>
              <a:t>5/7/2019</a:t>
            </a:fld>
            <a:endParaRPr lang="en-US"/>
          </a:p>
        </p:txBody>
      </p:sp>
      <p:sp>
        <p:nvSpPr>
          <p:cNvPr id="4" name="Espace réservé du pied de page 3"/>
          <p:cNvSpPr>
            <a:spLocks noGrp="1"/>
          </p:cNvSpPr>
          <p:nvPr>
            <p:ph type="ftr" sz="quarter" idx="11"/>
          </p:nvPr>
        </p:nvSpPr>
        <p:spPr/>
        <p:txBody>
          <a:bodyPr/>
          <a:lstStyle/>
          <a:p>
            <a:endParaRPr kumimoji="0" lang="en-US"/>
          </a:p>
        </p:txBody>
      </p:sp>
      <p:sp>
        <p:nvSpPr>
          <p:cNvPr id="5" name="Espace réservé du numéro de diapositive 4"/>
          <p:cNvSpPr>
            <a:spLocks noGrp="1"/>
          </p:cNvSpPr>
          <p:nvPr>
            <p:ph type="sldNum" sz="quarter" idx="12"/>
          </p:nvPr>
        </p:nvSpPr>
        <p:spPr>
          <a:xfrm>
            <a:off x="4788297" y="1142024"/>
            <a:ext cx="504031" cy="486479"/>
          </a:xfrm>
        </p:spPr>
        <p:txBody>
          <a:bodyPr/>
          <a:lstStyle/>
          <a:p>
            <a:fld id="{F2084E48-4051-634A-BF46-7310AD14FB55}" type="slidenum">
              <a:rPr lang="fr-FR" smtClean="0"/>
              <a:pPr/>
              <a:t>‹N°›</a:t>
            </a:fld>
            <a:endParaRPr lang="fr-F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7391682"/>
            <a:ext cx="10080625" cy="167993"/>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00761" tIns="50382" rIns="100761" bIns="50382" anchor="ctr" compatLnSpc="1"/>
          <a:lstStyle/>
          <a:p>
            <a:endParaRPr kumimoji="0" lang="en-US"/>
          </a:p>
        </p:txBody>
      </p:sp>
      <p:sp>
        <p:nvSpPr>
          <p:cNvPr id="8" name="Rectangle 7"/>
          <p:cNvSpPr>
            <a:spLocks noChangeArrowheads="1"/>
          </p:cNvSpPr>
          <p:nvPr/>
        </p:nvSpPr>
        <p:spPr bwMode="white">
          <a:xfrm>
            <a:off x="0" y="2"/>
            <a:ext cx="10080625" cy="171353"/>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00761" tIns="50382" rIns="100761" bIns="50382" anchor="ctr" compatLnSpc="1"/>
          <a:lstStyle/>
          <a:p>
            <a:endParaRPr kumimoji="0" lang="en-US"/>
          </a:p>
        </p:txBody>
      </p:sp>
      <p:sp>
        <p:nvSpPr>
          <p:cNvPr id="10" name="Rectangle 9"/>
          <p:cNvSpPr>
            <a:spLocks noChangeArrowheads="1"/>
          </p:cNvSpPr>
          <p:nvPr/>
        </p:nvSpPr>
        <p:spPr bwMode="white">
          <a:xfrm>
            <a:off x="9912615" y="0"/>
            <a:ext cx="168010" cy="7559675"/>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00761" tIns="50382" rIns="100761" bIns="50382" anchor="ctr" compatLnSpc="1"/>
          <a:lstStyle/>
          <a:p>
            <a:endParaRPr kumimoji="0" lang="en-US"/>
          </a:p>
        </p:txBody>
      </p:sp>
      <p:sp>
        <p:nvSpPr>
          <p:cNvPr id="9" name="Rectangle 8"/>
          <p:cNvSpPr>
            <a:spLocks noChangeArrowheads="1"/>
          </p:cNvSpPr>
          <p:nvPr/>
        </p:nvSpPr>
        <p:spPr bwMode="white">
          <a:xfrm>
            <a:off x="0" y="0"/>
            <a:ext cx="168010" cy="7559675"/>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00761" tIns="50382" rIns="100761" bIns="50382" anchor="ctr" compatLnSpc="1"/>
          <a:lstStyle/>
          <a:p>
            <a:endParaRPr kumimoji="0" lang="en-US"/>
          </a:p>
        </p:txBody>
      </p:sp>
      <p:sp>
        <p:nvSpPr>
          <p:cNvPr id="5" name="Rectangle 4"/>
          <p:cNvSpPr>
            <a:spLocks noChangeArrowheads="1"/>
          </p:cNvSpPr>
          <p:nvPr/>
        </p:nvSpPr>
        <p:spPr bwMode="auto">
          <a:xfrm>
            <a:off x="161290" y="7045621"/>
            <a:ext cx="9737884" cy="34123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100761" tIns="50382" rIns="100761" bIns="50382" anchor="ctr" compatLnSpc="1"/>
          <a:lstStyle/>
          <a:p>
            <a:endParaRPr kumimoji="0" lang="en-US"/>
          </a:p>
        </p:txBody>
      </p:sp>
      <p:sp>
        <p:nvSpPr>
          <p:cNvPr id="6" name="Rectangle 5"/>
          <p:cNvSpPr>
            <a:spLocks noChangeArrowheads="1"/>
          </p:cNvSpPr>
          <p:nvPr/>
        </p:nvSpPr>
        <p:spPr bwMode="auto">
          <a:xfrm>
            <a:off x="168010" y="174712"/>
            <a:ext cx="9737884" cy="721697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100761" tIns="50382" rIns="100761" bIns="50382" anchor="ctr" compatLnSpc="1"/>
          <a:lstStyle/>
          <a:p>
            <a:endParaRPr kumimoji="0" lang="en-US" dirty="0"/>
          </a:p>
        </p:txBody>
      </p:sp>
      <p:sp>
        <p:nvSpPr>
          <p:cNvPr id="2" name="Espace réservé de la date 1"/>
          <p:cNvSpPr>
            <a:spLocks noGrp="1"/>
          </p:cNvSpPr>
          <p:nvPr>
            <p:ph type="dt" sz="half" idx="10"/>
          </p:nvPr>
        </p:nvSpPr>
        <p:spPr/>
        <p:txBody>
          <a:bodyPr/>
          <a:lstStyle/>
          <a:p>
            <a:fld id="{C699CB88-5E1A-4FAC-892A-60949ACB1F6F}" type="datetimeFigureOut">
              <a:rPr lang="en-US" smtClean="0"/>
              <a:pPr/>
              <a:t>5/7/2019</a:t>
            </a:fld>
            <a:endParaRPr lang="en-US"/>
          </a:p>
        </p:txBody>
      </p:sp>
      <p:sp>
        <p:nvSpPr>
          <p:cNvPr id="3" name="Espace réservé du pied de page 2"/>
          <p:cNvSpPr>
            <a:spLocks noGrp="1"/>
          </p:cNvSpPr>
          <p:nvPr>
            <p:ph type="ftr" sz="quarter" idx="11"/>
          </p:nvPr>
        </p:nvSpPr>
        <p:spPr/>
        <p:txBody>
          <a:bodyPr/>
          <a:lstStyle/>
          <a:p>
            <a:endParaRPr kumimoji="0" lang="en-US"/>
          </a:p>
        </p:txBody>
      </p:sp>
      <p:sp>
        <p:nvSpPr>
          <p:cNvPr id="4" name="Espace réservé du numéro de diapositive 3"/>
          <p:cNvSpPr>
            <a:spLocks noGrp="1"/>
          </p:cNvSpPr>
          <p:nvPr>
            <p:ph type="sldNum" sz="quarter" idx="12"/>
          </p:nvPr>
        </p:nvSpPr>
        <p:spPr>
          <a:xfrm>
            <a:off x="4704292" y="6971700"/>
            <a:ext cx="672042" cy="486478"/>
          </a:xfrm>
        </p:spPr>
        <p:txBody>
          <a:bodyPr/>
          <a:lstStyle>
            <a:lvl1pPr>
              <a:defRPr>
                <a:solidFill>
                  <a:srgbClr val="FFFFFF"/>
                </a:solidFill>
              </a:defRPr>
            </a:lvl1pPr>
          </a:lstStyle>
          <a:p>
            <a:fld id="{ECC6705E-EA34-F542-B981-9146071B08B3}"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96925" y="4857754"/>
            <a:ext cx="8567738" cy="15017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96925" y="3203575"/>
            <a:ext cx="8567738" cy="1654175"/>
          </a:xfrm>
        </p:spPr>
        <p:txBody>
          <a:bodyPr anchor="b"/>
          <a:lstStyle>
            <a:lvl1pPr marL="0" indent="0">
              <a:buNone/>
              <a:defRPr sz="2000"/>
            </a:lvl1pPr>
            <a:lvl2pPr marL="457010" indent="0">
              <a:buNone/>
              <a:defRPr sz="1800"/>
            </a:lvl2pPr>
            <a:lvl3pPr marL="914021" indent="0">
              <a:buNone/>
              <a:defRPr sz="1700"/>
            </a:lvl3pPr>
            <a:lvl4pPr marL="1371031" indent="0">
              <a:buNone/>
              <a:defRPr sz="1400"/>
            </a:lvl4pPr>
            <a:lvl5pPr marL="1828041" indent="0">
              <a:buNone/>
              <a:defRPr sz="1400"/>
            </a:lvl5pPr>
            <a:lvl6pPr marL="2285052" indent="0">
              <a:buNone/>
              <a:defRPr sz="1400"/>
            </a:lvl6pPr>
            <a:lvl7pPr marL="2742063" indent="0">
              <a:buNone/>
              <a:defRPr sz="1400"/>
            </a:lvl7pPr>
            <a:lvl8pPr marL="3199073" indent="0">
              <a:buNone/>
              <a:defRPr sz="1400"/>
            </a:lvl8pPr>
            <a:lvl9pPr marL="3656083" indent="0">
              <a:buNone/>
              <a:defRPr sz="1400"/>
            </a:lvl9pPr>
          </a:lstStyle>
          <a:p>
            <a:pPr lvl="0"/>
            <a:r>
              <a:rPr lang="fr-FR"/>
              <a:t>Modifiez les styles du texte du masque</a:t>
            </a:r>
          </a:p>
        </p:txBody>
      </p:sp>
      <p:sp>
        <p:nvSpPr>
          <p:cNvPr id="4" name="Rectangle 14"/>
          <p:cNvSpPr>
            <a:spLocks noGrp="1" noChangeArrowheads="1"/>
          </p:cNvSpPr>
          <p:nvPr>
            <p:ph type="sldNum" idx="10"/>
          </p:nvPr>
        </p:nvSpPr>
        <p:spPr>
          <a:ln/>
        </p:spPr>
        <p:txBody>
          <a:bodyPr/>
          <a:lstStyle>
            <a:lvl1pPr>
              <a:defRPr/>
            </a:lvl1pPr>
          </a:lstStyle>
          <a:p>
            <a:fld id="{53992B7D-7302-B443-8333-EF9B665AB356}" type="slidenum">
              <a:rPr lang="fr-FR"/>
              <a:pPr/>
              <a:t>‹N°›</a:t>
            </a:fld>
            <a:endParaRPr lang="fr-F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68010" y="167993"/>
            <a:ext cx="9737884" cy="33598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100761" tIns="50382" rIns="100761" bIns="50382" anchor="ctr" compatLnSpc="1"/>
          <a:lstStyle/>
          <a:p>
            <a:endParaRPr kumimoji="0" lang="en-US"/>
          </a:p>
        </p:txBody>
      </p:sp>
      <p:sp>
        <p:nvSpPr>
          <p:cNvPr id="15" name="Rectangle 14"/>
          <p:cNvSpPr>
            <a:spLocks noChangeArrowheads="1"/>
          </p:cNvSpPr>
          <p:nvPr/>
        </p:nvSpPr>
        <p:spPr bwMode="white">
          <a:xfrm>
            <a:off x="0" y="7391682"/>
            <a:ext cx="10080625" cy="167993"/>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00761" tIns="50382" rIns="100761" bIns="50382" anchor="ctr" compatLnSpc="1"/>
          <a:lstStyle/>
          <a:p>
            <a:endParaRPr kumimoji="0" lang="en-US"/>
          </a:p>
        </p:txBody>
      </p:sp>
      <p:sp>
        <p:nvSpPr>
          <p:cNvPr id="18" name="Rectangle 17"/>
          <p:cNvSpPr>
            <a:spLocks noChangeArrowheads="1"/>
          </p:cNvSpPr>
          <p:nvPr/>
        </p:nvSpPr>
        <p:spPr bwMode="white">
          <a:xfrm>
            <a:off x="9912615" y="0"/>
            <a:ext cx="168010" cy="7559675"/>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00761" tIns="50382" rIns="100761" bIns="50382" anchor="ctr" compatLnSpc="1"/>
          <a:lstStyle/>
          <a:p>
            <a:endParaRPr kumimoji="0" lang="en-US"/>
          </a:p>
        </p:txBody>
      </p:sp>
      <p:sp>
        <p:nvSpPr>
          <p:cNvPr id="16" name="Rectangle 15"/>
          <p:cNvSpPr>
            <a:spLocks noChangeArrowheads="1"/>
          </p:cNvSpPr>
          <p:nvPr/>
        </p:nvSpPr>
        <p:spPr bwMode="white">
          <a:xfrm>
            <a:off x="0" y="0"/>
            <a:ext cx="10080625" cy="131034"/>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00761" tIns="50382" rIns="100761" bIns="50382" anchor="ctr" compatLnSpc="1"/>
          <a:lstStyle/>
          <a:p>
            <a:endParaRPr kumimoji="0" lang="en-US"/>
          </a:p>
        </p:txBody>
      </p:sp>
      <p:sp>
        <p:nvSpPr>
          <p:cNvPr id="17" name="Rectangle 16"/>
          <p:cNvSpPr>
            <a:spLocks noChangeArrowheads="1"/>
          </p:cNvSpPr>
          <p:nvPr/>
        </p:nvSpPr>
        <p:spPr bwMode="white">
          <a:xfrm>
            <a:off x="0" y="0"/>
            <a:ext cx="168010" cy="7559675"/>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00761" tIns="50382" rIns="100761" bIns="50382" anchor="ctr" compatLnSpc="1"/>
          <a:lstStyle/>
          <a:p>
            <a:endParaRPr kumimoji="0" lang="en-US"/>
          </a:p>
        </p:txBody>
      </p:sp>
      <p:sp>
        <p:nvSpPr>
          <p:cNvPr id="13" name="Rectangle 12"/>
          <p:cNvSpPr/>
          <p:nvPr/>
        </p:nvSpPr>
        <p:spPr>
          <a:xfrm>
            <a:off x="168010" y="671971"/>
            <a:ext cx="3024188" cy="6467722"/>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0761" tIns="50382" rIns="100761" bIns="50382" anchor="ctr"/>
          <a:lstStyle/>
          <a:p>
            <a:pPr algn="ctr" eaLnBrk="1" latinLnBrk="0" hangingPunct="1"/>
            <a:endParaRPr kumimoji="0" lang="en-US"/>
          </a:p>
        </p:txBody>
      </p:sp>
      <p:sp>
        <p:nvSpPr>
          <p:cNvPr id="2" name="Titre 1"/>
          <p:cNvSpPr>
            <a:spLocks noGrp="1"/>
          </p:cNvSpPr>
          <p:nvPr>
            <p:ph type="title"/>
          </p:nvPr>
        </p:nvSpPr>
        <p:spPr>
          <a:xfrm>
            <a:off x="420026" y="1007960"/>
            <a:ext cx="2604161" cy="1091953"/>
          </a:xfrm>
        </p:spPr>
        <p:txBody>
          <a:bodyPr anchor="b">
            <a:noAutofit/>
          </a:bodyPr>
          <a:lstStyle>
            <a:lvl1pPr algn="l">
              <a:buNone/>
              <a:defRPr sz="2400" b="1">
                <a:solidFill>
                  <a:srgbClr val="FFFFFF"/>
                </a:solidFill>
              </a:defRPr>
            </a:lvl1pPr>
          </a:lstStyle>
          <a:p>
            <a:r>
              <a:rPr kumimoji="0" lang="fr-FR"/>
              <a:t>Cliquez et modifiez le titre</a:t>
            </a:r>
            <a:endParaRPr kumimoji="0" lang="en-US"/>
          </a:p>
        </p:txBody>
      </p:sp>
      <p:sp>
        <p:nvSpPr>
          <p:cNvPr id="3" name="Espace réservé du texte 2"/>
          <p:cNvSpPr>
            <a:spLocks noGrp="1"/>
          </p:cNvSpPr>
          <p:nvPr>
            <p:ph type="body" idx="2"/>
          </p:nvPr>
        </p:nvSpPr>
        <p:spPr>
          <a:xfrm>
            <a:off x="420026" y="2183910"/>
            <a:ext cx="2604161" cy="4569054"/>
          </a:xfrm>
        </p:spPr>
        <p:txBody>
          <a:bodyPr/>
          <a:lstStyle>
            <a:lvl1pPr marL="0" indent="0">
              <a:spcAft>
                <a:spcPts val="1102"/>
              </a:spcAft>
              <a:buNone/>
              <a:defRPr sz="1800">
                <a:solidFill>
                  <a:srgbClr val="FFFFFF"/>
                </a:solidFill>
              </a:defRPr>
            </a:lvl1pPr>
            <a:lvl2pPr>
              <a:buNone/>
              <a:defRPr sz="1300"/>
            </a:lvl2pPr>
            <a:lvl3pPr>
              <a:buNone/>
              <a:defRPr sz="1100"/>
            </a:lvl3pPr>
            <a:lvl4pPr>
              <a:buNone/>
              <a:defRPr sz="1000"/>
            </a:lvl4pPr>
            <a:lvl5pPr>
              <a:buNone/>
              <a:defRPr sz="1000"/>
            </a:lvl5pPr>
          </a:lstStyle>
          <a:p>
            <a:pPr lvl="0" eaLnBrk="1" latinLnBrk="0" hangingPunct="1"/>
            <a:r>
              <a:rPr kumimoji="0" lang="fr-FR"/>
              <a:t>Cliquez pour modifier les styles du texte du masque</a:t>
            </a:r>
          </a:p>
        </p:txBody>
      </p:sp>
      <p:sp>
        <p:nvSpPr>
          <p:cNvPr id="8" name="Rectangle 7"/>
          <p:cNvSpPr>
            <a:spLocks noChangeArrowheads="1"/>
          </p:cNvSpPr>
          <p:nvPr/>
        </p:nvSpPr>
        <p:spPr bwMode="auto">
          <a:xfrm>
            <a:off x="168010" y="167993"/>
            <a:ext cx="9737884" cy="721697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100761" tIns="50382" rIns="100761" bIns="50382" anchor="ctr" compatLnSpc="1"/>
          <a:lstStyle/>
          <a:p>
            <a:endParaRPr kumimoji="0" lang="en-US" dirty="0"/>
          </a:p>
        </p:txBody>
      </p:sp>
      <p:sp>
        <p:nvSpPr>
          <p:cNvPr id="9" name="Connecteur droit 8"/>
          <p:cNvSpPr>
            <a:spLocks noChangeShapeType="1"/>
          </p:cNvSpPr>
          <p:nvPr/>
        </p:nvSpPr>
        <p:spPr bwMode="auto">
          <a:xfrm>
            <a:off x="168010" y="587975"/>
            <a:ext cx="973788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100761" tIns="50382" rIns="100761" bIns="50382" anchor="ctr" compatLnSpc="1"/>
          <a:lstStyle/>
          <a:p>
            <a:endParaRPr kumimoji="0" lang="en-US"/>
          </a:p>
        </p:txBody>
      </p:sp>
      <p:sp>
        <p:nvSpPr>
          <p:cNvPr id="20" name="Espace réservé du contenu 19"/>
          <p:cNvSpPr>
            <a:spLocks noGrp="1"/>
          </p:cNvSpPr>
          <p:nvPr>
            <p:ph sz="quarter" idx="1"/>
          </p:nvPr>
        </p:nvSpPr>
        <p:spPr>
          <a:xfrm>
            <a:off x="3444216" y="755967"/>
            <a:ext cx="6216385" cy="5963744"/>
          </a:xfrm>
        </p:spPr>
        <p:txBody>
          <a:body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10" name="Ellipse 9"/>
          <p:cNvSpPr/>
          <p:nvPr/>
        </p:nvSpPr>
        <p:spPr>
          <a:xfrm>
            <a:off x="1428088" y="251989"/>
            <a:ext cx="672042" cy="671971"/>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0761" tIns="50382" rIns="100761" bIns="50382" anchor="ctr"/>
          <a:lstStyle/>
          <a:p>
            <a:pPr algn="ctr" eaLnBrk="1" latinLnBrk="0" hangingPunct="1"/>
            <a:endParaRPr kumimoji="0" lang="en-US"/>
          </a:p>
        </p:txBody>
      </p:sp>
      <p:sp>
        <p:nvSpPr>
          <p:cNvPr id="11" name="Ellipse 10"/>
          <p:cNvSpPr/>
          <p:nvPr/>
        </p:nvSpPr>
        <p:spPr>
          <a:xfrm>
            <a:off x="1532256" y="356145"/>
            <a:ext cx="463709" cy="46366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lIns="100761" tIns="50382" rIns="100761" bIns="50382" anchor="ctr"/>
          <a:lstStyle/>
          <a:p>
            <a:pPr algn="ctr" eaLnBrk="1" latinLnBrk="0" hangingPunct="1"/>
            <a:endParaRPr kumimoji="0" lang="en-US"/>
          </a:p>
        </p:txBody>
      </p:sp>
      <p:sp>
        <p:nvSpPr>
          <p:cNvPr id="7" name="Espace réservé du numéro de diapositive 6"/>
          <p:cNvSpPr>
            <a:spLocks noGrp="1"/>
          </p:cNvSpPr>
          <p:nvPr>
            <p:ph type="sldNum" sz="quarter" idx="12"/>
          </p:nvPr>
        </p:nvSpPr>
        <p:spPr>
          <a:xfrm>
            <a:off x="1512095" y="344740"/>
            <a:ext cx="504031" cy="486479"/>
          </a:xfrm>
        </p:spPr>
        <p:txBody>
          <a:bodyPr/>
          <a:lstStyle>
            <a:lvl1pPr>
              <a:defRPr>
                <a:solidFill>
                  <a:schemeClr val="accent3">
                    <a:shade val="75000"/>
                  </a:schemeClr>
                </a:solidFill>
              </a:defRPr>
            </a:lvl1pPr>
          </a:lstStyle>
          <a:p>
            <a:fld id="{13AF6D19-98A6-F143-BD35-081215AD3D36}" type="slidenum">
              <a:rPr lang="fr-FR" smtClean="0"/>
              <a:pPr/>
              <a:t>‹N°›</a:t>
            </a:fld>
            <a:endParaRPr lang="fr-FR"/>
          </a:p>
        </p:txBody>
      </p:sp>
      <p:sp>
        <p:nvSpPr>
          <p:cNvPr id="21" name="Rectangle 20"/>
          <p:cNvSpPr>
            <a:spLocks noChangeArrowheads="1"/>
          </p:cNvSpPr>
          <p:nvPr/>
        </p:nvSpPr>
        <p:spPr bwMode="auto">
          <a:xfrm>
            <a:off x="164650" y="7042013"/>
            <a:ext cx="9737884" cy="34123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100761" tIns="50382" rIns="100761" bIns="50382" anchor="ctr" compatLnSpc="1"/>
          <a:lstStyle/>
          <a:p>
            <a:endParaRPr kumimoji="0" lang="en-US"/>
          </a:p>
        </p:txBody>
      </p:sp>
      <p:sp>
        <p:nvSpPr>
          <p:cNvPr id="5" name="Espace réservé de la date 4"/>
          <p:cNvSpPr>
            <a:spLocks noGrp="1"/>
          </p:cNvSpPr>
          <p:nvPr>
            <p:ph type="dt" sz="half" idx="10"/>
          </p:nvPr>
        </p:nvSpPr>
        <p:spPr/>
        <p:txBody>
          <a:bodyPr/>
          <a:lstStyle/>
          <a:p>
            <a:fld id="{C699CB88-5E1A-4FAC-892A-60949ACB1F6F}" type="datetimeFigureOut">
              <a:rPr lang="en-US" smtClean="0"/>
              <a:pPr/>
              <a:t>5/7/2019</a:t>
            </a:fld>
            <a:endParaRPr lang="en-US"/>
          </a:p>
        </p:txBody>
      </p:sp>
      <p:sp>
        <p:nvSpPr>
          <p:cNvPr id="6" name="Espace réservé du pied de page 5"/>
          <p:cNvSpPr>
            <a:spLocks noGrp="1"/>
          </p:cNvSpPr>
          <p:nvPr>
            <p:ph type="ftr" sz="quarter" idx="11"/>
          </p:nvPr>
        </p:nvSpPr>
        <p:spPr>
          <a:xfrm>
            <a:off x="332663" y="7066776"/>
            <a:ext cx="3729831" cy="403183"/>
          </a:xfrm>
        </p:spPr>
        <p:txBody>
          <a:bodyPr/>
          <a:lstStyle/>
          <a:p>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1" name="Connecteur droit 20"/>
          <p:cNvSpPr>
            <a:spLocks noChangeShapeType="1"/>
          </p:cNvSpPr>
          <p:nvPr/>
        </p:nvSpPr>
        <p:spPr bwMode="auto">
          <a:xfrm>
            <a:off x="168010" y="587975"/>
            <a:ext cx="973788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100761" tIns="50382" rIns="100761" bIns="50382" anchor="ctr" compatLnSpc="1"/>
          <a:lstStyle/>
          <a:p>
            <a:endParaRPr kumimoji="0" lang="en-US"/>
          </a:p>
        </p:txBody>
      </p:sp>
      <p:sp>
        <p:nvSpPr>
          <p:cNvPr id="19" name="Rectangle 18"/>
          <p:cNvSpPr>
            <a:spLocks noChangeArrowheads="1"/>
          </p:cNvSpPr>
          <p:nvPr/>
        </p:nvSpPr>
        <p:spPr bwMode="white">
          <a:xfrm>
            <a:off x="0" y="7391682"/>
            <a:ext cx="10080625" cy="167993"/>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00761" tIns="50382" rIns="100761" bIns="50382" anchor="ctr" compatLnSpc="1"/>
          <a:lstStyle/>
          <a:p>
            <a:endParaRPr kumimoji="0" lang="en-US"/>
          </a:p>
        </p:txBody>
      </p:sp>
      <p:sp>
        <p:nvSpPr>
          <p:cNvPr id="16" name="Rectangle 15"/>
          <p:cNvSpPr>
            <a:spLocks noChangeArrowheads="1"/>
          </p:cNvSpPr>
          <p:nvPr/>
        </p:nvSpPr>
        <p:spPr bwMode="white">
          <a:xfrm>
            <a:off x="9912615" y="0"/>
            <a:ext cx="168010" cy="7559675"/>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00761" tIns="50382" rIns="100761" bIns="50382" anchor="ctr" compatLnSpc="1"/>
          <a:lstStyle/>
          <a:p>
            <a:endParaRPr kumimoji="0" lang="en-US"/>
          </a:p>
        </p:txBody>
      </p:sp>
      <p:sp>
        <p:nvSpPr>
          <p:cNvPr id="17" name="Rectangle 16"/>
          <p:cNvSpPr>
            <a:spLocks noChangeArrowheads="1"/>
          </p:cNvSpPr>
          <p:nvPr/>
        </p:nvSpPr>
        <p:spPr bwMode="white">
          <a:xfrm>
            <a:off x="0" y="1"/>
            <a:ext cx="10080625" cy="167993"/>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00761" tIns="50382" rIns="100761" bIns="50382" anchor="ctr" compatLnSpc="1"/>
          <a:lstStyle/>
          <a:p>
            <a:endParaRPr kumimoji="0" lang="en-US"/>
          </a:p>
        </p:txBody>
      </p:sp>
      <p:sp>
        <p:nvSpPr>
          <p:cNvPr id="18" name="Rectangle 17"/>
          <p:cNvSpPr>
            <a:spLocks noChangeArrowheads="1"/>
          </p:cNvSpPr>
          <p:nvPr/>
        </p:nvSpPr>
        <p:spPr bwMode="white">
          <a:xfrm>
            <a:off x="0" y="0"/>
            <a:ext cx="168010" cy="7559675"/>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00761" tIns="50382" rIns="100761" bIns="50382" anchor="ctr" compatLnSpc="1"/>
          <a:lstStyle/>
          <a:p>
            <a:endParaRPr kumimoji="0" lang="en-US" dirty="0"/>
          </a:p>
        </p:txBody>
      </p:sp>
      <p:sp>
        <p:nvSpPr>
          <p:cNvPr id="20" name="Rectangle 19"/>
          <p:cNvSpPr>
            <a:spLocks noChangeArrowheads="1"/>
          </p:cNvSpPr>
          <p:nvPr/>
        </p:nvSpPr>
        <p:spPr bwMode="auto">
          <a:xfrm>
            <a:off x="168010" y="167993"/>
            <a:ext cx="9737884" cy="33262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100761" tIns="50382" rIns="100761" bIns="50382" anchor="ctr" compatLnSpc="1"/>
          <a:lstStyle/>
          <a:p>
            <a:endParaRPr kumimoji="0" lang="en-US"/>
          </a:p>
        </p:txBody>
      </p:sp>
      <p:sp>
        <p:nvSpPr>
          <p:cNvPr id="8" name="Rectangle 7"/>
          <p:cNvSpPr/>
          <p:nvPr/>
        </p:nvSpPr>
        <p:spPr>
          <a:xfrm>
            <a:off x="168010" y="671971"/>
            <a:ext cx="3024188" cy="6467722"/>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0761" tIns="50382" rIns="100761" bIns="50382" anchor="ctr"/>
          <a:lstStyle/>
          <a:p>
            <a:pPr algn="ctr" eaLnBrk="1" latinLnBrk="0" hangingPunct="1"/>
            <a:endParaRPr kumimoji="0" lang="en-US"/>
          </a:p>
        </p:txBody>
      </p:sp>
      <p:sp>
        <p:nvSpPr>
          <p:cNvPr id="15" name="Rectangle 14"/>
          <p:cNvSpPr>
            <a:spLocks noChangeArrowheads="1"/>
          </p:cNvSpPr>
          <p:nvPr/>
        </p:nvSpPr>
        <p:spPr bwMode="auto">
          <a:xfrm>
            <a:off x="168010" y="171353"/>
            <a:ext cx="9737884" cy="721697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100761" tIns="50382" rIns="100761" bIns="50382" anchor="ctr" compatLnSpc="1"/>
          <a:lstStyle/>
          <a:p>
            <a:endParaRPr kumimoji="0" lang="en-US" dirty="0"/>
          </a:p>
        </p:txBody>
      </p:sp>
      <p:sp>
        <p:nvSpPr>
          <p:cNvPr id="12" name="Ellipse 11"/>
          <p:cNvSpPr/>
          <p:nvPr/>
        </p:nvSpPr>
        <p:spPr>
          <a:xfrm>
            <a:off x="1428088" y="251989"/>
            <a:ext cx="672042" cy="671971"/>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0761" tIns="50382" rIns="100761" bIns="50382" anchor="ctr"/>
          <a:lstStyle/>
          <a:p>
            <a:pPr algn="ctr" eaLnBrk="1" latinLnBrk="0" hangingPunct="1"/>
            <a:endParaRPr kumimoji="0" lang="en-US"/>
          </a:p>
        </p:txBody>
      </p:sp>
      <p:sp>
        <p:nvSpPr>
          <p:cNvPr id="13" name="Ellipse 12"/>
          <p:cNvSpPr/>
          <p:nvPr/>
        </p:nvSpPr>
        <p:spPr>
          <a:xfrm>
            <a:off x="1532256" y="356145"/>
            <a:ext cx="463709" cy="46366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lIns="100761" tIns="50382" rIns="100761" bIns="50382" anchor="ctr"/>
          <a:lstStyle/>
          <a:p>
            <a:pPr algn="ctr" eaLnBrk="1" latinLnBrk="0" hangingPunct="1"/>
            <a:endParaRPr kumimoji="0" lang="en-US"/>
          </a:p>
        </p:txBody>
      </p:sp>
      <p:sp>
        <p:nvSpPr>
          <p:cNvPr id="7" name="Espace réservé du numéro de diapositive 6"/>
          <p:cNvSpPr>
            <a:spLocks noGrp="1"/>
          </p:cNvSpPr>
          <p:nvPr>
            <p:ph type="sldNum" sz="quarter" idx="12"/>
          </p:nvPr>
        </p:nvSpPr>
        <p:spPr>
          <a:xfrm>
            <a:off x="1512095" y="344740"/>
            <a:ext cx="504031" cy="486479"/>
          </a:xfrm>
        </p:spPr>
        <p:txBody>
          <a:bodyPr/>
          <a:lstStyle/>
          <a:p>
            <a:fld id="{51C3DEEA-AEFD-A348-96CC-1E19038AFCFD}" type="slidenum">
              <a:rPr lang="fr-FR" smtClean="0"/>
              <a:pPr/>
              <a:t>‹N°›</a:t>
            </a:fld>
            <a:endParaRPr lang="fr-FR"/>
          </a:p>
        </p:txBody>
      </p:sp>
      <p:sp>
        <p:nvSpPr>
          <p:cNvPr id="2" name="Titre 1"/>
          <p:cNvSpPr>
            <a:spLocks noGrp="1"/>
          </p:cNvSpPr>
          <p:nvPr>
            <p:ph type="title"/>
          </p:nvPr>
        </p:nvSpPr>
        <p:spPr>
          <a:xfrm>
            <a:off x="3307705" y="5543762"/>
            <a:ext cx="6468401" cy="1343942"/>
          </a:xfrm>
        </p:spPr>
        <p:txBody>
          <a:bodyPr anchor="t">
            <a:noAutofit/>
          </a:bodyPr>
          <a:lstStyle>
            <a:lvl1pPr algn="l">
              <a:buNone/>
              <a:defRPr sz="2600" b="1">
                <a:solidFill>
                  <a:schemeClr val="tx2"/>
                </a:solidFill>
              </a:defRPr>
            </a:lvl1pPr>
          </a:lstStyle>
          <a:p>
            <a:r>
              <a:rPr kumimoji="0" lang="fr-FR"/>
              <a:t>Cliquez et modifiez le titre</a:t>
            </a:r>
            <a:endParaRPr kumimoji="0" lang="en-US"/>
          </a:p>
        </p:txBody>
      </p:sp>
      <p:sp>
        <p:nvSpPr>
          <p:cNvPr id="3" name="Espace réservé pour une image  2"/>
          <p:cNvSpPr>
            <a:spLocks noGrp="1"/>
          </p:cNvSpPr>
          <p:nvPr>
            <p:ph type="pic" idx="1"/>
          </p:nvPr>
        </p:nvSpPr>
        <p:spPr>
          <a:xfrm>
            <a:off x="3307705" y="671971"/>
            <a:ext cx="6468401" cy="4703798"/>
          </a:xfrm>
        </p:spPr>
        <p:txBody>
          <a:bodyPr/>
          <a:lstStyle>
            <a:lvl1pPr marL="0" indent="0">
              <a:buNone/>
              <a:defRPr sz="3500"/>
            </a:lvl1pPr>
          </a:lstStyle>
          <a:p>
            <a:r>
              <a:rPr kumimoji="0" lang="fr-FR"/>
              <a:t>Cliquez sur l'icône pour ajouter une image</a:t>
            </a:r>
            <a:endParaRPr kumimoji="0" lang="en-US" dirty="0"/>
          </a:p>
        </p:txBody>
      </p:sp>
      <p:sp>
        <p:nvSpPr>
          <p:cNvPr id="4" name="Espace réservé du texte 3"/>
          <p:cNvSpPr>
            <a:spLocks noGrp="1"/>
          </p:cNvSpPr>
          <p:nvPr>
            <p:ph type="body" sz="half" idx="2"/>
          </p:nvPr>
        </p:nvSpPr>
        <p:spPr>
          <a:xfrm>
            <a:off x="420027" y="1091953"/>
            <a:ext cx="2688167" cy="5795751"/>
          </a:xfrm>
        </p:spPr>
        <p:txBody>
          <a:bodyPr/>
          <a:lstStyle>
            <a:lvl1pPr marL="0" indent="0">
              <a:spcAft>
                <a:spcPts val="1102"/>
              </a:spcAft>
              <a:buFontTx/>
              <a:buNone/>
              <a:defRPr sz="1800">
                <a:solidFill>
                  <a:srgbClr val="FFFFFF"/>
                </a:solidFill>
              </a:defRPr>
            </a:lvl1pPr>
            <a:lvl2pPr>
              <a:defRPr sz="1300"/>
            </a:lvl2pPr>
            <a:lvl3pPr>
              <a:defRPr sz="1100"/>
            </a:lvl3pPr>
            <a:lvl4pPr>
              <a:defRPr sz="1000"/>
            </a:lvl4pPr>
            <a:lvl5pPr>
              <a:defRPr sz="1000"/>
            </a:lvl5pPr>
          </a:lstStyle>
          <a:p>
            <a:pPr lvl="0" eaLnBrk="1" latinLnBrk="0" hangingPunct="1"/>
            <a:r>
              <a:rPr kumimoji="0" lang="fr-FR"/>
              <a:t>Cliquez pour modifier les styles du texte du masque</a:t>
            </a:r>
          </a:p>
        </p:txBody>
      </p:sp>
      <p:sp>
        <p:nvSpPr>
          <p:cNvPr id="22" name="Rectangle 21"/>
          <p:cNvSpPr>
            <a:spLocks noChangeArrowheads="1"/>
          </p:cNvSpPr>
          <p:nvPr/>
        </p:nvSpPr>
        <p:spPr bwMode="auto">
          <a:xfrm>
            <a:off x="164650" y="7042013"/>
            <a:ext cx="9737884" cy="34123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100761" tIns="50382" rIns="100761" bIns="50382" anchor="ctr" compatLnSpc="1"/>
          <a:lstStyle/>
          <a:p>
            <a:endParaRPr kumimoji="0" lang="en-US"/>
          </a:p>
        </p:txBody>
      </p:sp>
      <p:sp>
        <p:nvSpPr>
          <p:cNvPr id="5" name="Espace réservé de la date 4"/>
          <p:cNvSpPr>
            <a:spLocks noGrp="1"/>
          </p:cNvSpPr>
          <p:nvPr>
            <p:ph type="dt" sz="half" idx="10"/>
          </p:nvPr>
        </p:nvSpPr>
        <p:spPr>
          <a:xfrm>
            <a:off x="6381036" y="7060312"/>
            <a:ext cx="3356848" cy="403183"/>
          </a:xfrm>
        </p:spPr>
        <p:txBody>
          <a:bodyPr/>
          <a:lstStyle/>
          <a:p>
            <a:fld id="{C699CB88-5E1A-4FAC-892A-60949ACB1F6F}" type="datetimeFigureOut">
              <a:rPr lang="en-US" smtClean="0"/>
              <a:pPr/>
              <a:t>5/7/2019</a:t>
            </a:fld>
            <a:endParaRPr lang="en-US"/>
          </a:p>
        </p:txBody>
      </p:sp>
      <p:sp>
        <p:nvSpPr>
          <p:cNvPr id="6" name="Espace réservé du pied de page 5"/>
          <p:cNvSpPr>
            <a:spLocks noGrp="1"/>
          </p:cNvSpPr>
          <p:nvPr>
            <p:ph type="ftr" sz="quarter" idx="11"/>
          </p:nvPr>
        </p:nvSpPr>
        <p:spPr>
          <a:xfrm>
            <a:off x="332664" y="7066776"/>
            <a:ext cx="3951605" cy="403183"/>
          </a:xfrm>
        </p:spPr>
        <p:txBody>
          <a:bodyPr/>
          <a:lstStyle/>
          <a:p>
            <a:endParaRPr kumimoji="0"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Cliquez et modifiez le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C699CB88-5E1A-4FAC-892A-60949ACB1F6F}" type="datetimeFigureOut">
              <a:rPr lang="en-US" smtClean="0"/>
              <a:pPr/>
              <a:t>5/7/2019</a:t>
            </a:fld>
            <a:endParaRPr lang="en-US"/>
          </a:p>
        </p:txBody>
      </p:sp>
      <p:sp>
        <p:nvSpPr>
          <p:cNvPr id="5" name="Espace réservé du pied de page 4"/>
          <p:cNvSpPr>
            <a:spLocks noGrp="1"/>
          </p:cNvSpPr>
          <p:nvPr>
            <p:ph type="ftr" sz="quarter" idx="11"/>
          </p:nvPr>
        </p:nvSpPr>
        <p:spPr/>
        <p:txBody>
          <a:bodyPr/>
          <a:lstStyle/>
          <a:p>
            <a:endParaRPr kumimoji="0" lang="en-US"/>
          </a:p>
        </p:txBody>
      </p:sp>
      <p:sp>
        <p:nvSpPr>
          <p:cNvPr id="6" name="Espace réservé du numéro de diapositive 5"/>
          <p:cNvSpPr>
            <a:spLocks noGrp="1"/>
          </p:cNvSpPr>
          <p:nvPr>
            <p:ph type="sldNum" sz="quarter" idx="12"/>
          </p:nvPr>
        </p:nvSpPr>
        <p:spPr/>
        <p:txBody>
          <a:bodyPr/>
          <a:lstStyle/>
          <a:p>
            <a:fld id="{C56B50EE-A4D1-8B4C-899F-933B1438C3DE}" type="slidenum">
              <a:rPr lang="fr-FR" smtClean="0"/>
              <a:pPr/>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7391682"/>
            <a:ext cx="10080625" cy="167993"/>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00761" tIns="50382" rIns="100761" bIns="50382" anchor="ctr" compatLnSpc="1"/>
          <a:lstStyle/>
          <a:p>
            <a:endParaRPr kumimoji="0" lang="en-US"/>
          </a:p>
        </p:txBody>
      </p:sp>
      <p:sp>
        <p:nvSpPr>
          <p:cNvPr id="8" name="Rectangle 7"/>
          <p:cNvSpPr>
            <a:spLocks noChangeArrowheads="1"/>
          </p:cNvSpPr>
          <p:nvPr/>
        </p:nvSpPr>
        <p:spPr bwMode="white">
          <a:xfrm>
            <a:off x="7728479" y="0"/>
            <a:ext cx="2352146" cy="7559675"/>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00761" tIns="50382" rIns="100761" bIns="50382" anchor="ctr" compatLnSpc="1"/>
          <a:lstStyle/>
          <a:p>
            <a:endParaRPr kumimoji="0" lang="en-US"/>
          </a:p>
        </p:txBody>
      </p:sp>
      <p:sp>
        <p:nvSpPr>
          <p:cNvPr id="9" name="Rectangle 8"/>
          <p:cNvSpPr>
            <a:spLocks noChangeArrowheads="1"/>
          </p:cNvSpPr>
          <p:nvPr/>
        </p:nvSpPr>
        <p:spPr bwMode="white">
          <a:xfrm>
            <a:off x="0" y="2"/>
            <a:ext cx="10080625" cy="171353"/>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00761" tIns="50382" rIns="100761" bIns="50382" anchor="ctr" compatLnSpc="1"/>
          <a:lstStyle/>
          <a:p>
            <a:endParaRPr kumimoji="0" lang="en-US"/>
          </a:p>
        </p:txBody>
      </p:sp>
      <p:sp>
        <p:nvSpPr>
          <p:cNvPr id="10" name="Rectangle 9"/>
          <p:cNvSpPr>
            <a:spLocks noChangeArrowheads="1"/>
          </p:cNvSpPr>
          <p:nvPr/>
        </p:nvSpPr>
        <p:spPr bwMode="white">
          <a:xfrm>
            <a:off x="0" y="0"/>
            <a:ext cx="168010" cy="7559675"/>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00761" tIns="50382" rIns="100761" bIns="50382" anchor="ctr" compatLnSpc="1"/>
          <a:lstStyle/>
          <a:p>
            <a:endParaRPr kumimoji="0" lang="en-US"/>
          </a:p>
        </p:txBody>
      </p:sp>
      <p:sp>
        <p:nvSpPr>
          <p:cNvPr id="11" name="Rectangle 10"/>
          <p:cNvSpPr>
            <a:spLocks noChangeArrowheads="1"/>
          </p:cNvSpPr>
          <p:nvPr/>
        </p:nvSpPr>
        <p:spPr bwMode="auto">
          <a:xfrm>
            <a:off x="161290" y="7045621"/>
            <a:ext cx="9737884" cy="34123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100761" tIns="50382" rIns="100761" bIns="50382" anchor="ctr" compatLnSpc="1"/>
          <a:lstStyle/>
          <a:p>
            <a:endParaRPr kumimoji="0" lang="en-US"/>
          </a:p>
        </p:txBody>
      </p:sp>
      <p:sp>
        <p:nvSpPr>
          <p:cNvPr id="12" name="Rectangle 11"/>
          <p:cNvSpPr>
            <a:spLocks noChangeArrowheads="1"/>
          </p:cNvSpPr>
          <p:nvPr/>
        </p:nvSpPr>
        <p:spPr bwMode="auto">
          <a:xfrm>
            <a:off x="168010" y="171353"/>
            <a:ext cx="9737884" cy="721697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100761" tIns="50382" rIns="100761" bIns="50382" anchor="ctr" compatLnSpc="1"/>
          <a:lstStyle/>
          <a:p>
            <a:endParaRPr kumimoji="0" lang="en-US" dirty="0"/>
          </a:p>
        </p:txBody>
      </p:sp>
      <p:sp>
        <p:nvSpPr>
          <p:cNvPr id="13" name="Connecteur droit 12"/>
          <p:cNvSpPr>
            <a:spLocks noChangeShapeType="1"/>
          </p:cNvSpPr>
          <p:nvPr/>
        </p:nvSpPr>
        <p:spPr bwMode="auto">
          <a:xfrm rot="5400000">
            <a:off x="4434156" y="3613525"/>
            <a:ext cx="688434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100761" tIns="50382" rIns="100761" bIns="50382" anchor="ctr" compatLnSpc="1"/>
          <a:lstStyle/>
          <a:p>
            <a:endParaRPr kumimoji="0" lang="en-US"/>
          </a:p>
        </p:txBody>
      </p:sp>
      <p:sp>
        <p:nvSpPr>
          <p:cNvPr id="14" name="Ellipse 13"/>
          <p:cNvSpPr/>
          <p:nvPr/>
        </p:nvSpPr>
        <p:spPr>
          <a:xfrm>
            <a:off x="7540307" y="3225112"/>
            <a:ext cx="672042" cy="671971"/>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0761" tIns="50382" rIns="100761" bIns="50382" anchor="ctr"/>
          <a:lstStyle/>
          <a:p>
            <a:pPr algn="ctr" eaLnBrk="1" latinLnBrk="0" hangingPunct="1"/>
            <a:endParaRPr kumimoji="0" lang="en-US"/>
          </a:p>
        </p:txBody>
      </p:sp>
      <p:sp>
        <p:nvSpPr>
          <p:cNvPr id="15" name="Ellipse 14"/>
          <p:cNvSpPr/>
          <p:nvPr/>
        </p:nvSpPr>
        <p:spPr>
          <a:xfrm>
            <a:off x="7644476" y="3329267"/>
            <a:ext cx="463709" cy="46366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lIns="100761" tIns="50382" rIns="100761" bIns="50382" anchor="ctr"/>
          <a:lstStyle/>
          <a:p>
            <a:pPr algn="ctr" eaLnBrk="1" latinLnBrk="0" hangingPunct="1"/>
            <a:endParaRPr kumimoji="0" lang="en-US"/>
          </a:p>
        </p:txBody>
      </p:sp>
      <p:sp>
        <p:nvSpPr>
          <p:cNvPr id="6" name="Espace réservé du numéro de diapositive 5"/>
          <p:cNvSpPr>
            <a:spLocks noGrp="1"/>
          </p:cNvSpPr>
          <p:nvPr>
            <p:ph type="sldNum" sz="quarter" idx="12"/>
          </p:nvPr>
        </p:nvSpPr>
        <p:spPr>
          <a:xfrm>
            <a:off x="7624315" y="3317862"/>
            <a:ext cx="504031" cy="486479"/>
          </a:xfrm>
        </p:spPr>
        <p:txBody>
          <a:bodyPr/>
          <a:lstStyle/>
          <a:p>
            <a:fld id="{AC8AC65B-2CB4-744A-ACA1-D9D7A5EBE29C}" type="slidenum">
              <a:rPr lang="fr-FR" smtClean="0"/>
              <a:pPr/>
              <a:t>‹N°›</a:t>
            </a:fld>
            <a:endParaRPr lang="fr-FR"/>
          </a:p>
        </p:txBody>
      </p:sp>
      <p:sp>
        <p:nvSpPr>
          <p:cNvPr id="3" name="Espace réservé du texte vertical 2"/>
          <p:cNvSpPr>
            <a:spLocks noGrp="1"/>
          </p:cNvSpPr>
          <p:nvPr>
            <p:ph type="body" orient="vert" idx="1"/>
          </p:nvPr>
        </p:nvSpPr>
        <p:spPr>
          <a:xfrm>
            <a:off x="336021" y="335986"/>
            <a:ext cx="7224448" cy="6416978"/>
          </a:xfrm>
        </p:spPr>
        <p:txBody>
          <a:bodyPr vert="eaVer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C699CB88-5E1A-4FAC-892A-60949ACB1F6F}" type="datetimeFigureOut">
              <a:rPr lang="en-US" smtClean="0"/>
              <a:pPr/>
              <a:t>5/7/2019</a:t>
            </a:fld>
            <a:endParaRPr lang="en-US"/>
          </a:p>
        </p:txBody>
      </p:sp>
      <p:sp>
        <p:nvSpPr>
          <p:cNvPr id="5" name="Espace réservé du pied de page 4"/>
          <p:cNvSpPr>
            <a:spLocks noGrp="1"/>
          </p:cNvSpPr>
          <p:nvPr>
            <p:ph type="ftr" sz="quarter" idx="11"/>
          </p:nvPr>
        </p:nvSpPr>
        <p:spPr/>
        <p:txBody>
          <a:bodyPr/>
          <a:lstStyle/>
          <a:p>
            <a:endParaRPr kumimoji="0" lang="en-US"/>
          </a:p>
        </p:txBody>
      </p:sp>
      <p:sp>
        <p:nvSpPr>
          <p:cNvPr id="2" name="Titre vertical 1"/>
          <p:cNvSpPr>
            <a:spLocks noGrp="1"/>
          </p:cNvSpPr>
          <p:nvPr>
            <p:ph type="title" orient="vert"/>
          </p:nvPr>
        </p:nvSpPr>
        <p:spPr>
          <a:xfrm>
            <a:off x="8148505" y="335990"/>
            <a:ext cx="1596099" cy="6450223"/>
          </a:xfrm>
        </p:spPr>
        <p:txBody>
          <a:bodyPr vert="eaVert"/>
          <a:lstStyle/>
          <a:p>
            <a:r>
              <a:rPr kumimoji="0" lang="fr-FR"/>
              <a:t>Cliquez et modifiez le titre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503238" y="2133600"/>
            <a:ext cx="4457700" cy="4832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5113338" y="2133600"/>
            <a:ext cx="4457700" cy="4832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14"/>
          <p:cNvSpPr>
            <a:spLocks noGrp="1" noChangeArrowheads="1"/>
          </p:cNvSpPr>
          <p:nvPr>
            <p:ph type="sldNum" idx="10"/>
          </p:nvPr>
        </p:nvSpPr>
        <p:spPr>
          <a:ln/>
        </p:spPr>
        <p:txBody>
          <a:bodyPr/>
          <a:lstStyle>
            <a:lvl1pPr>
              <a:defRPr/>
            </a:lvl1pPr>
          </a:lstStyle>
          <a:p>
            <a:fld id="{62BB46AC-E2EE-974D-ACB0-183FA00952B4}" type="slidenum">
              <a:rPr lang="fr-F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504827" y="303217"/>
            <a:ext cx="9072563" cy="1258887"/>
          </a:xfrm>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504825" y="1692275"/>
            <a:ext cx="4452938" cy="704850"/>
          </a:xfrm>
        </p:spPr>
        <p:txBody>
          <a:bodyPr anchor="b"/>
          <a:lstStyle>
            <a:lvl1pPr marL="0" indent="0">
              <a:buNone/>
              <a:defRPr sz="2400" b="1"/>
            </a:lvl1pPr>
            <a:lvl2pPr marL="457010" indent="0">
              <a:buNone/>
              <a:defRPr sz="2000" b="1"/>
            </a:lvl2pPr>
            <a:lvl3pPr marL="914021" indent="0">
              <a:buNone/>
              <a:defRPr sz="1800" b="1"/>
            </a:lvl3pPr>
            <a:lvl4pPr marL="1371031" indent="0">
              <a:buNone/>
              <a:defRPr sz="1700" b="1"/>
            </a:lvl4pPr>
            <a:lvl5pPr marL="1828041" indent="0">
              <a:buNone/>
              <a:defRPr sz="1700" b="1"/>
            </a:lvl5pPr>
            <a:lvl6pPr marL="2285052" indent="0">
              <a:buNone/>
              <a:defRPr sz="1700" b="1"/>
            </a:lvl6pPr>
            <a:lvl7pPr marL="2742063" indent="0">
              <a:buNone/>
              <a:defRPr sz="1700" b="1"/>
            </a:lvl7pPr>
            <a:lvl8pPr marL="3199073" indent="0">
              <a:buNone/>
              <a:defRPr sz="1700" b="1"/>
            </a:lvl8pPr>
            <a:lvl9pPr marL="3656083" indent="0">
              <a:buNone/>
              <a:defRPr sz="1700" b="1"/>
            </a:lvl9pPr>
          </a:lstStyle>
          <a:p>
            <a:pPr lvl="0"/>
            <a:r>
              <a:rPr lang="fr-FR"/>
              <a:t>Modifiez les styles du texte du masque</a:t>
            </a:r>
          </a:p>
        </p:txBody>
      </p:sp>
      <p:sp>
        <p:nvSpPr>
          <p:cNvPr id="4" name="Espace réservé du contenu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700"/>
            </a:lvl4pPr>
            <a:lvl5pPr>
              <a:defRPr sz="1700"/>
            </a:lvl5pPr>
            <a:lvl6pPr>
              <a:defRPr sz="1700"/>
            </a:lvl6pPr>
            <a:lvl7pPr>
              <a:defRPr sz="1700"/>
            </a:lvl7pPr>
            <a:lvl8pPr>
              <a:defRPr sz="1700"/>
            </a:lvl8pPr>
            <a:lvl9pPr>
              <a:defRPr sz="17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5121277" y="1692275"/>
            <a:ext cx="4456113" cy="704850"/>
          </a:xfrm>
        </p:spPr>
        <p:txBody>
          <a:bodyPr anchor="b"/>
          <a:lstStyle>
            <a:lvl1pPr marL="0" indent="0">
              <a:buNone/>
              <a:defRPr sz="2400" b="1"/>
            </a:lvl1pPr>
            <a:lvl2pPr marL="457010" indent="0">
              <a:buNone/>
              <a:defRPr sz="2000" b="1"/>
            </a:lvl2pPr>
            <a:lvl3pPr marL="914021" indent="0">
              <a:buNone/>
              <a:defRPr sz="1800" b="1"/>
            </a:lvl3pPr>
            <a:lvl4pPr marL="1371031" indent="0">
              <a:buNone/>
              <a:defRPr sz="1700" b="1"/>
            </a:lvl4pPr>
            <a:lvl5pPr marL="1828041" indent="0">
              <a:buNone/>
              <a:defRPr sz="1700" b="1"/>
            </a:lvl5pPr>
            <a:lvl6pPr marL="2285052" indent="0">
              <a:buNone/>
              <a:defRPr sz="1700" b="1"/>
            </a:lvl6pPr>
            <a:lvl7pPr marL="2742063" indent="0">
              <a:buNone/>
              <a:defRPr sz="1700" b="1"/>
            </a:lvl7pPr>
            <a:lvl8pPr marL="3199073" indent="0">
              <a:buNone/>
              <a:defRPr sz="1700" b="1"/>
            </a:lvl8pPr>
            <a:lvl9pPr marL="3656083" indent="0">
              <a:buNone/>
              <a:defRPr sz="1700" b="1"/>
            </a:lvl9pPr>
          </a:lstStyle>
          <a:p>
            <a:pPr lvl="0"/>
            <a:r>
              <a:rPr lang="fr-FR"/>
              <a:t>Modifiez les styles du texte du masque</a:t>
            </a:r>
          </a:p>
        </p:txBody>
      </p:sp>
      <p:sp>
        <p:nvSpPr>
          <p:cNvPr id="6" name="Espace réservé du contenu 5"/>
          <p:cNvSpPr>
            <a:spLocks noGrp="1"/>
          </p:cNvSpPr>
          <p:nvPr>
            <p:ph sz="quarter" idx="4"/>
          </p:nvPr>
        </p:nvSpPr>
        <p:spPr>
          <a:xfrm>
            <a:off x="5121277" y="2397125"/>
            <a:ext cx="4456113" cy="4356100"/>
          </a:xfrm>
        </p:spPr>
        <p:txBody>
          <a:bodyPr/>
          <a:lstStyle>
            <a:lvl1pPr>
              <a:defRPr sz="2400"/>
            </a:lvl1pPr>
            <a:lvl2pPr>
              <a:defRPr sz="2000"/>
            </a:lvl2pPr>
            <a:lvl3pPr>
              <a:defRPr sz="1800"/>
            </a:lvl3pPr>
            <a:lvl4pPr>
              <a:defRPr sz="1700"/>
            </a:lvl4pPr>
            <a:lvl5pPr>
              <a:defRPr sz="1700"/>
            </a:lvl5pPr>
            <a:lvl6pPr>
              <a:defRPr sz="1700"/>
            </a:lvl6pPr>
            <a:lvl7pPr>
              <a:defRPr sz="1700"/>
            </a:lvl7pPr>
            <a:lvl8pPr>
              <a:defRPr sz="1700"/>
            </a:lvl8pPr>
            <a:lvl9pPr>
              <a:defRPr sz="17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14"/>
          <p:cNvSpPr>
            <a:spLocks noGrp="1" noChangeArrowheads="1"/>
          </p:cNvSpPr>
          <p:nvPr>
            <p:ph type="sldNum" idx="10"/>
          </p:nvPr>
        </p:nvSpPr>
        <p:spPr>
          <a:ln/>
        </p:spPr>
        <p:txBody>
          <a:bodyPr/>
          <a:lstStyle>
            <a:lvl1pPr>
              <a:defRPr/>
            </a:lvl1pPr>
          </a:lstStyle>
          <a:p>
            <a:fld id="{0B2E973A-3E0E-1840-B963-AAEDA27851DD}" type="slidenum">
              <a:rPr lang="fr-F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Rectangle 14"/>
          <p:cNvSpPr>
            <a:spLocks noGrp="1" noChangeArrowheads="1"/>
          </p:cNvSpPr>
          <p:nvPr>
            <p:ph type="sldNum" idx="10"/>
          </p:nvPr>
        </p:nvSpPr>
        <p:spPr>
          <a:ln/>
        </p:spPr>
        <p:txBody>
          <a:bodyPr/>
          <a:lstStyle>
            <a:lvl1pPr>
              <a:defRPr/>
            </a:lvl1pPr>
          </a:lstStyle>
          <a:p>
            <a:fld id="{173915D5-F898-C043-8259-31C221F08E35}" type="slidenum">
              <a:rPr lang="fr-F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14"/>
          <p:cNvSpPr>
            <a:spLocks noGrp="1" noChangeArrowheads="1"/>
          </p:cNvSpPr>
          <p:nvPr>
            <p:ph type="sldNum" idx="10"/>
          </p:nvPr>
        </p:nvSpPr>
        <p:spPr>
          <a:ln/>
        </p:spPr>
        <p:txBody>
          <a:bodyPr/>
          <a:lstStyle>
            <a:lvl1pPr>
              <a:defRPr/>
            </a:lvl1pPr>
          </a:lstStyle>
          <a:p>
            <a:fld id="{3FD0596C-4884-B141-B135-4E116387F52E}" type="slidenum">
              <a:rPr lang="fr-F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04825" y="301625"/>
            <a:ext cx="3316288" cy="1279525"/>
          </a:xfrm>
        </p:spPr>
        <p:txBody>
          <a:bodyPr/>
          <a:lstStyle>
            <a:lvl1pPr algn="l">
              <a:defRPr sz="2000" b="1"/>
            </a:lvl1pPr>
          </a:lstStyle>
          <a:p>
            <a:r>
              <a:rPr lang="fr-FR"/>
              <a:t>Modifiez le style du titre</a:t>
            </a:r>
          </a:p>
        </p:txBody>
      </p:sp>
      <p:sp>
        <p:nvSpPr>
          <p:cNvPr id="3" name="Espace réservé du contenu 2"/>
          <p:cNvSpPr>
            <a:spLocks noGrp="1"/>
          </p:cNvSpPr>
          <p:nvPr>
            <p:ph idx="1"/>
          </p:nvPr>
        </p:nvSpPr>
        <p:spPr>
          <a:xfrm>
            <a:off x="3941767" y="301629"/>
            <a:ext cx="5635625" cy="645159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504825" y="1581155"/>
            <a:ext cx="3316288" cy="5172075"/>
          </a:xfrm>
        </p:spPr>
        <p:txBody>
          <a:bodyPr/>
          <a:lstStyle>
            <a:lvl1pPr marL="0" indent="0">
              <a:buNone/>
              <a:defRPr sz="1400"/>
            </a:lvl1pPr>
            <a:lvl2pPr marL="457010" indent="0">
              <a:buNone/>
              <a:defRPr sz="1200"/>
            </a:lvl2pPr>
            <a:lvl3pPr marL="914021" indent="0">
              <a:buNone/>
              <a:defRPr sz="1000"/>
            </a:lvl3pPr>
            <a:lvl4pPr marL="1371031" indent="0">
              <a:buNone/>
              <a:defRPr sz="900"/>
            </a:lvl4pPr>
            <a:lvl5pPr marL="1828041" indent="0">
              <a:buNone/>
              <a:defRPr sz="900"/>
            </a:lvl5pPr>
            <a:lvl6pPr marL="2285052" indent="0">
              <a:buNone/>
              <a:defRPr sz="900"/>
            </a:lvl6pPr>
            <a:lvl7pPr marL="2742063" indent="0">
              <a:buNone/>
              <a:defRPr sz="900"/>
            </a:lvl7pPr>
            <a:lvl8pPr marL="3199073" indent="0">
              <a:buNone/>
              <a:defRPr sz="900"/>
            </a:lvl8pPr>
            <a:lvl9pPr marL="3656083" indent="0">
              <a:buNone/>
              <a:defRPr sz="900"/>
            </a:lvl9pPr>
          </a:lstStyle>
          <a:p>
            <a:pPr lvl="0"/>
            <a:r>
              <a:rPr lang="fr-FR"/>
              <a:t>Modifiez les styles du texte du masque</a:t>
            </a:r>
          </a:p>
        </p:txBody>
      </p:sp>
      <p:sp>
        <p:nvSpPr>
          <p:cNvPr id="5" name="Rectangle 14"/>
          <p:cNvSpPr>
            <a:spLocks noGrp="1" noChangeArrowheads="1"/>
          </p:cNvSpPr>
          <p:nvPr>
            <p:ph type="sldNum" idx="10"/>
          </p:nvPr>
        </p:nvSpPr>
        <p:spPr>
          <a:ln/>
        </p:spPr>
        <p:txBody>
          <a:bodyPr/>
          <a:lstStyle>
            <a:lvl1pPr>
              <a:defRPr/>
            </a:lvl1pPr>
          </a:lstStyle>
          <a:p>
            <a:fld id="{76E275DC-FAD8-2C45-8EC0-CBAD3274E88D}" type="slidenum">
              <a:rPr lang="fr-F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976442" y="5291140"/>
            <a:ext cx="6048375" cy="625475"/>
          </a:xfrm>
        </p:spPr>
        <p:txBody>
          <a:bodyPr/>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976442" y="674688"/>
            <a:ext cx="6048375" cy="4537075"/>
          </a:xfrm>
        </p:spPr>
        <p:txBody>
          <a:bodyPr/>
          <a:lstStyle>
            <a:lvl1pPr marL="0" indent="0">
              <a:buNone/>
              <a:defRPr sz="3200"/>
            </a:lvl1pPr>
            <a:lvl2pPr marL="457010" indent="0">
              <a:buNone/>
              <a:defRPr sz="2800"/>
            </a:lvl2pPr>
            <a:lvl3pPr marL="914021" indent="0">
              <a:buNone/>
              <a:defRPr sz="2400"/>
            </a:lvl3pPr>
            <a:lvl4pPr marL="1371031" indent="0">
              <a:buNone/>
              <a:defRPr sz="2000"/>
            </a:lvl4pPr>
            <a:lvl5pPr marL="1828041" indent="0">
              <a:buNone/>
              <a:defRPr sz="2000"/>
            </a:lvl5pPr>
            <a:lvl6pPr marL="2285052" indent="0">
              <a:buNone/>
              <a:defRPr sz="2000"/>
            </a:lvl6pPr>
            <a:lvl7pPr marL="2742063" indent="0">
              <a:buNone/>
              <a:defRPr sz="2000"/>
            </a:lvl7pPr>
            <a:lvl8pPr marL="3199073" indent="0">
              <a:buNone/>
              <a:defRPr sz="2000"/>
            </a:lvl8pPr>
            <a:lvl9pPr marL="3656083" indent="0">
              <a:buNone/>
              <a:defRPr sz="2000"/>
            </a:lvl9pPr>
          </a:lstStyle>
          <a:p>
            <a:pPr lvl="0"/>
            <a:endParaRPr lang="fr-FR" noProof="0"/>
          </a:p>
        </p:txBody>
      </p:sp>
      <p:sp>
        <p:nvSpPr>
          <p:cNvPr id="4" name="Espace réservé du texte 3"/>
          <p:cNvSpPr>
            <a:spLocks noGrp="1"/>
          </p:cNvSpPr>
          <p:nvPr>
            <p:ph type="body" sz="half" idx="2"/>
          </p:nvPr>
        </p:nvSpPr>
        <p:spPr>
          <a:xfrm>
            <a:off x="1976442" y="5916613"/>
            <a:ext cx="6048375" cy="887412"/>
          </a:xfrm>
        </p:spPr>
        <p:txBody>
          <a:bodyPr/>
          <a:lstStyle>
            <a:lvl1pPr marL="0" indent="0">
              <a:buNone/>
              <a:defRPr sz="1400"/>
            </a:lvl1pPr>
            <a:lvl2pPr marL="457010" indent="0">
              <a:buNone/>
              <a:defRPr sz="1200"/>
            </a:lvl2pPr>
            <a:lvl3pPr marL="914021" indent="0">
              <a:buNone/>
              <a:defRPr sz="1000"/>
            </a:lvl3pPr>
            <a:lvl4pPr marL="1371031" indent="0">
              <a:buNone/>
              <a:defRPr sz="900"/>
            </a:lvl4pPr>
            <a:lvl5pPr marL="1828041" indent="0">
              <a:buNone/>
              <a:defRPr sz="900"/>
            </a:lvl5pPr>
            <a:lvl6pPr marL="2285052" indent="0">
              <a:buNone/>
              <a:defRPr sz="900"/>
            </a:lvl6pPr>
            <a:lvl7pPr marL="2742063" indent="0">
              <a:buNone/>
              <a:defRPr sz="900"/>
            </a:lvl7pPr>
            <a:lvl8pPr marL="3199073" indent="0">
              <a:buNone/>
              <a:defRPr sz="900"/>
            </a:lvl8pPr>
            <a:lvl9pPr marL="3656083" indent="0">
              <a:buNone/>
              <a:defRPr sz="900"/>
            </a:lvl9pPr>
          </a:lstStyle>
          <a:p>
            <a:pPr lvl="0"/>
            <a:r>
              <a:rPr lang="fr-FR"/>
              <a:t>Modifiez les styles du texte du masque</a:t>
            </a:r>
          </a:p>
        </p:txBody>
      </p:sp>
      <p:sp>
        <p:nvSpPr>
          <p:cNvPr id="5" name="Rectangle 14"/>
          <p:cNvSpPr>
            <a:spLocks noGrp="1" noChangeArrowheads="1"/>
          </p:cNvSpPr>
          <p:nvPr>
            <p:ph type="sldNum" idx="10"/>
          </p:nvPr>
        </p:nvSpPr>
        <p:spPr>
          <a:ln/>
        </p:spPr>
        <p:txBody>
          <a:bodyPr/>
          <a:lstStyle>
            <a:lvl1pPr>
              <a:defRPr/>
            </a:lvl1pPr>
          </a:lstStyle>
          <a:p>
            <a:fld id="{54FD2939-4608-7841-8E7E-713C0105EBC7}" type="slidenum">
              <a:rPr lang="fr-F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3074" name="Freeform 1"/>
          <p:cNvSpPr>
            <a:spLocks noChangeArrowheads="1"/>
          </p:cNvSpPr>
          <p:nvPr/>
        </p:nvSpPr>
        <p:spPr bwMode="auto">
          <a:xfrm>
            <a:off x="-11109" y="-7938"/>
            <a:ext cx="10102851" cy="1147763"/>
          </a:xfrm>
          <a:custGeom>
            <a:avLst/>
            <a:gdLst>
              <a:gd name="T0" fmla="*/ 2147483647 w 5772"/>
              <a:gd name="T1" fmla="*/ 2147483647 h 656"/>
              <a:gd name="T2" fmla="*/ 2147483647 w 5772"/>
              <a:gd name="T3" fmla="*/ 0 h 656"/>
              <a:gd name="T4" fmla="*/ 2147483647 w 5772"/>
              <a:gd name="T5" fmla="*/ 2147483647 h 656"/>
              <a:gd name="T6" fmla="*/ 2147483647 w 5772"/>
              <a:gd name="T7" fmla="*/ 2147483647 h 656"/>
              <a:gd name="T8" fmla="*/ 2147483647 w 5772"/>
              <a:gd name="T9" fmla="*/ 2147483647 h 656"/>
              <a:gd name="T10" fmla="*/ 2147483647 w 5772"/>
              <a:gd name="T11" fmla="*/ 2147483647 h 656"/>
              <a:gd name="T12" fmla="*/ 2147483647 w 5772"/>
              <a:gd name="T13" fmla="*/ 2147483647 h 656"/>
              <a:gd name="T14" fmla="*/ 0 w 5772"/>
              <a:gd name="T15" fmla="*/ 2147483647 h 656"/>
              <a:gd name="T16" fmla="*/ 2147483647 w 5772"/>
              <a:gd name="T17" fmla="*/ 2147483647 h 6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72"/>
              <a:gd name="T28" fmla="*/ 0 h 656"/>
              <a:gd name="T29" fmla="*/ 5772 w 5772"/>
              <a:gd name="T30" fmla="*/ 656 h 6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rotWithShape="0">
            <a:gsLst>
              <a:gs pos="0">
                <a:srgbClr val="0079AF">
                  <a:alpha val="48996"/>
                </a:srgbClr>
              </a:gs>
              <a:gs pos="100000">
                <a:srgbClr val="00EBF8">
                  <a:alpha val="59000"/>
                </a:srgbClr>
              </a:gs>
            </a:gsLst>
            <a:lin ang="5400000" scaled="1"/>
          </a:gradFill>
          <a:ln w="9525" cap="flat">
            <a:noFill/>
            <a:round/>
            <a:headEnd/>
            <a:tailEnd/>
          </a:ln>
          <a:effectLst/>
        </p:spPr>
        <p:txBody>
          <a:bodyPr wrap="none" lIns="91401" tIns="45701" rIns="91401" bIns="45701" anchor="ctr">
            <a:prstTxWarp prst="textNoShape">
              <a:avLst/>
            </a:prstTxWarp>
          </a:bodyPr>
          <a:lstStyle/>
          <a:p>
            <a:pPr>
              <a:defRPr/>
            </a:pPr>
            <a:endParaRPr lang="fr-FR"/>
          </a:p>
        </p:txBody>
      </p:sp>
      <p:sp>
        <p:nvSpPr>
          <p:cNvPr id="3075" name="Freeform 2"/>
          <p:cNvSpPr>
            <a:spLocks noChangeArrowheads="1"/>
          </p:cNvSpPr>
          <p:nvPr/>
        </p:nvSpPr>
        <p:spPr bwMode="auto">
          <a:xfrm>
            <a:off x="4830762" y="-7934"/>
            <a:ext cx="5249863" cy="703263"/>
          </a:xfrm>
          <a:custGeom>
            <a:avLst/>
            <a:gdLst>
              <a:gd name="T0" fmla="*/ 0 w 3000"/>
              <a:gd name="T1" fmla="*/ 0 h 595"/>
              <a:gd name="T2" fmla="*/ 2147483647 w 3000"/>
              <a:gd name="T3" fmla="*/ 2147483647 h 595"/>
              <a:gd name="T4" fmla="*/ 2147483647 w 3000"/>
              <a:gd name="T5" fmla="*/ 2147483647 h 595"/>
              <a:gd name="T6" fmla="*/ 2147483647 w 3000"/>
              <a:gd name="T7" fmla="*/ 2147483647 h 595"/>
              <a:gd name="T8" fmla="*/ 0 w 3000"/>
              <a:gd name="T9" fmla="*/ 0 h 595"/>
              <a:gd name="T10" fmla="*/ 0 60000 65536"/>
              <a:gd name="T11" fmla="*/ 0 60000 65536"/>
              <a:gd name="T12" fmla="*/ 0 60000 65536"/>
              <a:gd name="T13" fmla="*/ 0 60000 65536"/>
              <a:gd name="T14" fmla="*/ 0 60000 65536"/>
              <a:gd name="T15" fmla="*/ 0 w 3000"/>
              <a:gd name="T16" fmla="*/ 0 h 595"/>
              <a:gd name="T17" fmla="*/ 3000 w 3000"/>
              <a:gd name="T18" fmla="*/ 595 h 595"/>
            </a:gdLst>
            <a:ahLst/>
            <a:cxnLst>
              <a:cxn ang="T10">
                <a:pos x="T0" y="T1"/>
              </a:cxn>
              <a:cxn ang="T11">
                <a:pos x="T2" y="T3"/>
              </a:cxn>
              <a:cxn ang="T12">
                <a:pos x="T4" y="T5"/>
              </a:cxn>
              <a:cxn ang="T13">
                <a:pos x="T6" y="T7"/>
              </a:cxn>
              <a:cxn ang="T14">
                <a:pos x="T8" y="T9"/>
              </a:cxn>
            </a:cxnLst>
            <a:rect l="T15" t="T16" r="T17" b="T18"/>
            <a:pathLst>
              <a:path w="3000" h="595">
                <a:moveTo>
                  <a:pt x="0" y="0"/>
                </a:moveTo>
                <a:cubicBezTo>
                  <a:pt x="174" y="102"/>
                  <a:pt x="1168" y="533"/>
                  <a:pt x="1668" y="564"/>
                </a:cubicBezTo>
                <a:cubicBezTo>
                  <a:pt x="2168" y="595"/>
                  <a:pt x="2778" y="279"/>
                  <a:pt x="3000" y="186"/>
                </a:cubicBezTo>
                <a:lnTo>
                  <a:pt x="3000" y="6"/>
                </a:lnTo>
                <a:lnTo>
                  <a:pt x="0" y="0"/>
                </a:lnTo>
                <a:close/>
              </a:path>
            </a:pathLst>
          </a:custGeom>
          <a:gradFill rotWithShape="0">
            <a:gsLst>
              <a:gs pos="0">
                <a:srgbClr val="00ADB6">
                  <a:alpha val="48996"/>
                </a:srgbClr>
              </a:gs>
              <a:gs pos="100000">
                <a:srgbClr val="009BE5">
                  <a:alpha val="34000"/>
                </a:srgbClr>
              </a:gs>
            </a:gsLst>
            <a:lin ang="5400000" scaled="1"/>
          </a:gradFill>
          <a:ln w="9525" cap="flat">
            <a:noFill/>
            <a:round/>
            <a:headEnd/>
            <a:tailEnd/>
          </a:ln>
          <a:effectLst/>
        </p:spPr>
        <p:txBody>
          <a:bodyPr wrap="none" lIns="91401" tIns="45701" rIns="91401" bIns="45701" anchor="ctr">
            <a:prstTxWarp prst="textNoShape">
              <a:avLst/>
            </a:prstTxWarp>
          </a:bodyPr>
          <a:lstStyle/>
          <a:p>
            <a:pPr>
              <a:defRPr/>
            </a:pPr>
            <a:endParaRPr lang="fr-FR"/>
          </a:p>
        </p:txBody>
      </p:sp>
      <p:grpSp>
        <p:nvGrpSpPr>
          <p:cNvPr id="25604" name="Group 3"/>
          <p:cNvGrpSpPr>
            <a:grpSpLocks/>
          </p:cNvGrpSpPr>
          <p:nvPr/>
        </p:nvGrpSpPr>
        <p:grpSpPr bwMode="auto">
          <a:xfrm>
            <a:off x="-20638" y="223842"/>
            <a:ext cx="10113963" cy="708025"/>
            <a:chOff x="-13" y="141"/>
            <a:chExt cx="6371" cy="446"/>
          </a:xfrm>
        </p:grpSpPr>
        <p:grpSp>
          <p:nvGrpSpPr>
            <p:cNvPr id="25610" name="Group 4"/>
            <p:cNvGrpSpPr>
              <a:grpSpLocks/>
            </p:cNvGrpSpPr>
            <p:nvPr/>
          </p:nvGrpSpPr>
          <p:grpSpPr bwMode="auto">
            <a:xfrm>
              <a:off x="-13" y="141"/>
              <a:ext cx="6360" cy="446"/>
              <a:chOff x="-13" y="141"/>
              <a:chExt cx="6360" cy="446"/>
            </a:xfrm>
          </p:grpSpPr>
          <p:pic>
            <p:nvPicPr>
              <p:cNvPr id="25614" name="Picture 5"/>
              <p:cNvPicPr>
                <a:picLocks noChangeAspect="1" noChangeArrowheads="1"/>
              </p:cNvPicPr>
              <p:nvPr/>
            </p:nvPicPr>
            <p:blipFill>
              <a:blip r:embed="rId14" cstate="print"/>
              <a:srcRect/>
              <a:stretch>
                <a:fillRect/>
              </a:stretch>
            </p:blipFill>
            <p:spPr bwMode="auto">
              <a:xfrm>
                <a:off x="3" y="141"/>
                <a:ext cx="6344" cy="446"/>
              </a:xfrm>
              <a:prstGeom prst="rect">
                <a:avLst/>
              </a:prstGeom>
              <a:noFill/>
              <a:ln w="9525">
                <a:noFill/>
                <a:round/>
                <a:headEnd/>
                <a:tailEnd/>
              </a:ln>
            </p:spPr>
          </p:pic>
          <p:sp>
            <p:nvSpPr>
              <p:cNvPr id="3087" name="Text Box 6"/>
              <p:cNvSpPr txBox="1">
                <a:spLocks noChangeArrowheads="1"/>
              </p:cNvSpPr>
              <p:nvPr/>
            </p:nvSpPr>
            <p:spPr bwMode="auto">
              <a:xfrm rot="-180000">
                <a:off x="-13" y="332"/>
                <a:ext cx="0" cy="0"/>
              </a:xfrm>
              <a:prstGeom prst="rect">
                <a:avLst/>
              </a:prstGeom>
              <a:noFill/>
              <a:ln w="9525">
                <a:noFill/>
                <a:round/>
                <a:headEnd/>
                <a:tailEnd/>
              </a:ln>
              <a:effectLst/>
            </p:spPr>
            <p:txBody>
              <a:bodyPr wrap="none" anchor="ctr">
                <a:prstTxWarp prst="textNoShape">
                  <a:avLst/>
                </a:prstTxWarp>
              </a:bodyPr>
              <a:lstStyle/>
              <a:p>
                <a:pPr>
                  <a:defRPr/>
                </a:pPr>
                <a:endParaRPr lang="fr-FR"/>
              </a:p>
            </p:txBody>
          </p:sp>
        </p:grpSp>
        <p:grpSp>
          <p:nvGrpSpPr>
            <p:cNvPr id="25611" name="Group 7"/>
            <p:cNvGrpSpPr>
              <a:grpSpLocks/>
            </p:cNvGrpSpPr>
            <p:nvPr/>
          </p:nvGrpSpPr>
          <p:grpSpPr bwMode="auto">
            <a:xfrm>
              <a:off x="-13" y="172"/>
              <a:ext cx="6371" cy="387"/>
              <a:chOff x="-13" y="172"/>
              <a:chExt cx="6371" cy="387"/>
            </a:xfrm>
          </p:grpSpPr>
          <p:pic>
            <p:nvPicPr>
              <p:cNvPr id="25612" name="Picture 8"/>
              <p:cNvPicPr>
                <a:picLocks noChangeAspect="1" noChangeArrowheads="1"/>
              </p:cNvPicPr>
              <p:nvPr/>
            </p:nvPicPr>
            <p:blipFill>
              <a:blip r:embed="rId15" cstate="print"/>
              <a:srcRect/>
              <a:stretch>
                <a:fillRect/>
              </a:stretch>
            </p:blipFill>
            <p:spPr bwMode="auto">
              <a:xfrm>
                <a:off x="-2" y="172"/>
                <a:ext cx="6360" cy="387"/>
              </a:xfrm>
              <a:prstGeom prst="rect">
                <a:avLst/>
              </a:prstGeom>
              <a:noFill/>
              <a:ln w="9525">
                <a:noFill/>
                <a:round/>
                <a:headEnd/>
                <a:tailEnd/>
              </a:ln>
            </p:spPr>
          </p:pic>
          <p:sp>
            <p:nvSpPr>
              <p:cNvPr id="3085" name="Text Box 9"/>
              <p:cNvSpPr txBox="1">
                <a:spLocks noChangeArrowheads="1"/>
              </p:cNvSpPr>
              <p:nvPr/>
            </p:nvSpPr>
            <p:spPr bwMode="auto">
              <a:xfrm rot="-180000">
                <a:off x="-13" y="364"/>
                <a:ext cx="0" cy="0"/>
              </a:xfrm>
              <a:prstGeom prst="rect">
                <a:avLst/>
              </a:prstGeom>
              <a:noFill/>
              <a:ln w="9525">
                <a:noFill/>
                <a:round/>
                <a:headEnd/>
                <a:tailEnd/>
              </a:ln>
              <a:effectLst/>
            </p:spPr>
            <p:txBody>
              <a:bodyPr wrap="none" anchor="ctr">
                <a:prstTxWarp prst="textNoShape">
                  <a:avLst/>
                </a:prstTxWarp>
              </a:bodyPr>
              <a:lstStyle/>
              <a:p>
                <a:pPr>
                  <a:defRPr/>
                </a:pPr>
                <a:endParaRPr lang="fr-FR"/>
              </a:p>
            </p:txBody>
          </p:sp>
        </p:grpSp>
      </p:grpSp>
      <p:sp>
        <p:nvSpPr>
          <p:cNvPr id="25605" name="Rectangle 10"/>
          <p:cNvSpPr>
            <a:spLocks noGrp="1" noChangeArrowheads="1"/>
          </p:cNvSpPr>
          <p:nvPr>
            <p:ph type="title"/>
          </p:nvPr>
        </p:nvSpPr>
        <p:spPr bwMode="auto">
          <a:xfrm>
            <a:off x="503238" y="776292"/>
            <a:ext cx="9067800" cy="1254125"/>
          </a:xfrm>
          <a:prstGeom prst="rect">
            <a:avLst/>
          </a:prstGeom>
          <a:noFill/>
          <a:ln w="9525">
            <a:noFill/>
            <a:round/>
            <a:headEnd/>
            <a:tailEnd/>
          </a:ln>
        </p:spPr>
        <p:txBody>
          <a:bodyPr vert="horz" wrap="square" lIns="0" tIns="50378" rIns="0" bIns="0" numCol="1" anchor="b" anchorCtr="0" compatLnSpc="1">
            <a:prstTxWarp prst="textNoShape">
              <a:avLst/>
            </a:prstTxWarp>
          </a:bodyPr>
          <a:lstStyle/>
          <a:p>
            <a:pPr lvl="0"/>
            <a:r>
              <a:rPr lang="en-GB"/>
              <a:t>Cliquez pour éditer le format du texte-titre</a:t>
            </a:r>
          </a:p>
        </p:txBody>
      </p:sp>
      <p:sp>
        <p:nvSpPr>
          <p:cNvPr id="25606" name="Rectangle 11"/>
          <p:cNvSpPr>
            <a:spLocks noGrp="1" noChangeArrowheads="1"/>
          </p:cNvSpPr>
          <p:nvPr>
            <p:ph type="body" idx="1"/>
          </p:nvPr>
        </p:nvSpPr>
        <p:spPr bwMode="auto">
          <a:xfrm>
            <a:off x="503238" y="2133600"/>
            <a:ext cx="9067800" cy="4832350"/>
          </a:xfrm>
          <a:prstGeom prst="rect">
            <a:avLst/>
          </a:prstGeom>
          <a:noFill/>
          <a:ln w="9525">
            <a:noFill/>
            <a:round/>
            <a:headEnd/>
            <a:tailEnd/>
          </a:ln>
        </p:spPr>
        <p:txBody>
          <a:bodyPr vert="horz" wrap="square" lIns="100759" tIns="50378" rIns="100759" bIns="50378" numCol="1" anchor="t" anchorCtr="0" compatLnSpc="1">
            <a:prstTxWarp prst="textNoShape">
              <a:avLst/>
            </a:prstTxWarp>
          </a:bodyPr>
          <a:lstStyle/>
          <a:p>
            <a:pPr lvl="0"/>
            <a:r>
              <a:rPr lang="en-GB"/>
              <a:t>Cliquez pour éditer le format du plan de texte</a:t>
            </a:r>
          </a:p>
          <a:p>
            <a:pPr lvl="1"/>
            <a:r>
              <a:rPr lang="en-GB"/>
              <a:t>Second niveau de plan</a:t>
            </a:r>
          </a:p>
          <a:p>
            <a:pPr lvl="2"/>
            <a:r>
              <a:rPr lang="en-GB"/>
              <a:t>Troisième niveau de plan</a:t>
            </a:r>
          </a:p>
          <a:p>
            <a:pPr lvl="3"/>
            <a:r>
              <a:rPr lang="en-GB"/>
              <a:t>Quatrième niveau de plan</a:t>
            </a:r>
          </a:p>
          <a:p>
            <a:pPr lvl="4"/>
            <a:r>
              <a:rPr lang="en-GB"/>
              <a:t>Cinquième niveau de plan</a:t>
            </a:r>
          </a:p>
          <a:p>
            <a:pPr lvl="4"/>
            <a:r>
              <a:rPr lang="en-GB"/>
              <a:t>Sixième niveau de plan</a:t>
            </a:r>
          </a:p>
          <a:p>
            <a:pPr lvl="4"/>
            <a:r>
              <a:rPr lang="en-GB"/>
              <a:t>Septième niveau de plan</a:t>
            </a:r>
          </a:p>
        </p:txBody>
      </p:sp>
      <p:sp>
        <p:nvSpPr>
          <p:cNvPr id="3079" name="Text Box 12"/>
          <p:cNvSpPr txBox="1">
            <a:spLocks noChangeArrowheads="1"/>
          </p:cNvSpPr>
          <p:nvPr/>
        </p:nvSpPr>
        <p:spPr bwMode="auto">
          <a:xfrm>
            <a:off x="503242" y="7007225"/>
            <a:ext cx="2352675" cy="401638"/>
          </a:xfrm>
          <a:prstGeom prst="rect">
            <a:avLst/>
          </a:prstGeom>
          <a:noFill/>
          <a:ln w="9525">
            <a:noFill/>
            <a:round/>
            <a:headEnd/>
            <a:tailEnd/>
          </a:ln>
          <a:effectLst/>
        </p:spPr>
        <p:txBody>
          <a:bodyPr wrap="none" lIns="91401" tIns="45701" rIns="91401" bIns="45701" anchor="ctr">
            <a:prstTxWarp prst="textNoShape">
              <a:avLst/>
            </a:prstTxWarp>
          </a:bodyPr>
          <a:lstStyle/>
          <a:p>
            <a:pPr>
              <a:defRPr/>
            </a:pPr>
            <a:endParaRPr lang="fr-FR"/>
          </a:p>
        </p:txBody>
      </p:sp>
      <p:sp>
        <p:nvSpPr>
          <p:cNvPr id="3080" name="Text Box 13"/>
          <p:cNvSpPr txBox="1">
            <a:spLocks noChangeArrowheads="1"/>
          </p:cNvSpPr>
          <p:nvPr/>
        </p:nvSpPr>
        <p:spPr bwMode="auto">
          <a:xfrm>
            <a:off x="2940050" y="7007225"/>
            <a:ext cx="3695700" cy="401638"/>
          </a:xfrm>
          <a:prstGeom prst="rect">
            <a:avLst/>
          </a:prstGeom>
          <a:noFill/>
          <a:ln w="9525">
            <a:noFill/>
            <a:round/>
            <a:headEnd/>
            <a:tailEnd/>
          </a:ln>
          <a:effectLst/>
        </p:spPr>
        <p:txBody>
          <a:bodyPr wrap="none" lIns="91401" tIns="45701" rIns="91401" bIns="45701" anchor="ctr">
            <a:prstTxWarp prst="textNoShape">
              <a:avLst/>
            </a:prstTxWarp>
          </a:bodyPr>
          <a:lstStyle/>
          <a:p>
            <a:pPr>
              <a:defRPr/>
            </a:pPr>
            <a:endParaRPr lang="fr-FR"/>
          </a:p>
        </p:txBody>
      </p:sp>
      <p:sp>
        <p:nvSpPr>
          <p:cNvPr id="3086" name="Rectangle 14"/>
          <p:cNvSpPr>
            <a:spLocks noGrp="1" noChangeArrowheads="1"/>
          </p:cNvSpPr>
          <p:nvPr>
            <p:ph type="sldNum"/>
          </p:nvPr>
        </p:nvSpPr>
        <p:spPr bwMode="auto">
          <a:xfrm>
            <a:off x="8736017" y="7007225"/>
            <a:ext cx="835025" cy="395288"/>
          </a:xfrm>
          <a:prstGeom prst="rect">
            <a:avLst/>
          </a:prstGeom>
          <a:noFill/>
          <a:ln>
            <a:noFill/>
          </a:ln>
          <a:effectLst/>
          <a:extLst/>
        </p:spPr>
        <p:txBody>
          <a:bodyPr vert="horz" wrap="square" lIns="0" tIns="0" rIns="0" bIns="0" numCol="1" anchor="b" anchorCtr="0" compatLnSpc="1">
            <a:prstTxWarp prst="textNoShape">
              <a:avLst/>
            </a:prstTxWarp>
          </a:bodyPr>
          <a:lstStyle>
            <a:lvl1pPr algn="r" hangingPunct="1">
              <a:lnSpc>
                <a:spcPct val="100000"/>
              </a:lnSpc>
              <a:buClrTx/>
              <a:buSzPct val="45000"/>
              <a:buFontTx/>
              <a:buNone/>
              <a:defRPr sz="1300">
                <a:solidFill>
                  <a:srgbClr val="D1EAEE"/>
                </a:solidFill>
                <a:latin typeface="Times New Roman" charset="0"/>
                <a:ea typeface="Segoe UI" charset="0"/>
                <a:cs typeface="Segoe UI" charset="0"/>
              </a:defRPr>
            </a:lvl1pPr>
          </a:lstStyle>
          <a:p>
            <a:fld id="{4E1540B2-AFF7-BC47-9745-074D4EA8826C}" type="slidenum">
              <a:rPr lang="fr-FR"/>
              <a:pPr/>
              <a:t>‹N°›</a:t>
            </a:fld>
            <a:endParaRPr lang="fr-F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49076" rtl="0" eaLnBrk="0" fontAlgn="base" hangingPunct="0">
        <a:spcBef>
          <a:spcPct val="0"/>
        </a:spcBef>
        <a:spcAft>
          <a:spcPct val="0"/>
        </a:spcAft>
        <a:buClr>
          <a:srgbClr val="000000"/>
        </a:buClr>
        <a:buSzPct val="100000"/>
        <a:buFont typeface="Times New Roman" charset="0"/>
        <a:defRPr sz="5500">
          <a:solidFill>
            <a:srgbClr val="DBF5F9"/>
          </a:solidFill>
          <a:latin typeface="+mj-lt"/>
          <a:ea typeface="+mj-ea"/>
          <a:cs typeface="Microsoft YaHei" charset="-122"/>
        </a:defRPr>
      </a:lvl1pPr>
      <a:lvl2pPr algn="l" defTabSz="449076" rtl="0" eaLnBrk="0" fontAlgn="base" hangingPunct="0">
        <a:spcBef>
          <a:spcPct val="0"/>
        </a:spcBef>
        <a:spcAft>
          <a:spcPct val="0"/>
        </a:spcAft>
        <a:buClr>
          <a:srgbClr val="000000"/>
        </a:buClr>
        <a:buSzPct val="100000"/>
        <a:buFont typeface="Times New Roman" charset="0"/>
        <a:defRPr sz="5500">
          <a:solidFill>
            <a:srgbClr val="DBF5F9"/>
          </a:solidFill>
          <a:latin typeface="Calibri" pitchFamily="32" charset="0"/>
          <a:ea typeface="Microsoft YaHei" charset="-122"/>
          <a:cs typeface="Microsoft YaHei" charset="-122"/>
        </a:defRPr>
      </a:lvl2pPr>
      <a:lvl3pPr algn="l" defTabSz="449076" rtl="0" eaLnBrk="0" fontAlgn="base" hangingPunct="0">
        <a:spcBef>
          <a:spcPct val="0"/>
        </a:spcBef>
        <a:spcAft>
          <a:spcPct val="0"/>
        </a:spcAft>
        <a:buClr>
          <a:srgbClr val="000000"/>
        </a:buClr>
        <a:buSzPct val="100000"/>
        <a:buFont typeface="Times New Roman" charset="0"/>
        <a:defRPr sz="5500">
          <a:solidFill>
            <a:srgbClr val="DBF5F9"/>
          </a:solidFill>
          <a:latin typeface="Calibri" pitchFamily="32" charset="0"/>
          <a:ea typeface="Microsoft YaHei" charset="-122"/>
          <a:cs typeface="Microsoft YaHei" charset="-122"/>
        </a:defRPr>
      </a:lvl3pPr>
      <a:lvl4pPr algn="l" defTabSz="449076" rtl="0" eaLnBrk="0" fontAlgn="base" hangingPunct="0">
        <a:spcBef>
          <a:spcPct val="0"/>
        </a:spcBef>
        <a:spcAft>
          <a:spcPct val="0"/>
        </a:spcAft>
        <a:buClr>
          <a:srgbClr val="000000"/>
        </a:buClr>
        <a:buSzPct val="100000"/>
        <a:buFont typeface="Times New Roman" charset="0"/>
        <a:defRPr sz="5500">
          <a:solidFill>
            <a:srgbClr val="DBF5F9"/>
          </a:solidFill>
          <a:latin typeface="Calibri" pitchFamily="32" charset="0"/>
          <a:ea typeface="Microsoft YaHei" charset="-122"/>
          <a:cs typeface="Microsoft YaHei" charset="-122"/>
        </a:defRPr>
      </a:lvl4pPr>
      <a:lvl5pPr algn="l" defTabSz="449076" rtl="0" eaLnBrk="0" fontAlgn="base" hangingPunct="0">
        <a:spcBef>
          <a:spcPct val="0"/>
        </a:spcBef>
        <a:spcAft>
          <a:spcPct val="0"/>
        </a:spcAft>
        <a:buClr>
          <a:srgbClr val="000000"/>
        </a:buClr>
        <a:buSzPct val="100000"/>
        <a:buFont typeface="Times New Roman" charset="0"/>
        <a:defRPr sz="5500">
          <a:solidFill>
            <a:srgbClr val="DBF5F9"/>
          </a:solidFill>
          <a:latin typeface="Calibri" pitchFamily="32" charset="0"/>
          <a:ea typeface="Microsoft YaHei" charset="-122"/>
          <a:cs typeface="Microsoft YaHei" charset="-122"/>
        </a:defRPr>
      </a:lvl5pPr>
      <a:lvl6pPr marL="2513558" indent="-228506" algn="l" defTabSz="449076" rtl="0" fontAlgn="base">
        <a:spcBef>
          <a:spcPct val="0"/>
        </a:spcBef>
        <a:spcAft>
          <a:spcPct val="0"/>
        </a:spcAft>
        <a:buClr>
          <a:srgbClr val="000000"/>
        </a:buClr>
        <a:buSzPct val="100000"/>
        <a:buFont typeface="Times New Roman" pitchFamily="16" charset="0"/>
        <a:defRPr sz="5500">
          <a:solidFill>
            <a:srgbClr val="DBF5F9"/>
          </a:solidFill>
          <a:latin typeface="Calibri" pitchFamily="32" charset="0"/>
          <a:ea typeface="Microsoft YaHei" charset="-122"/>
        </a:defRPr>
      </a:lvl6pPr>
      <a:lvl7pPr marL="2970568" indent="-228506" algn="l" defTabSz="449076" rtl="0" fontAlgn="base">
        <a:spcBef>
          <a:spcPct val="0"/>
        </a:spcBef>
        <a:spcAft>
          <a:spcPct val="0"/>
        </a:spcAft>
        <a:buClr>
          <a:srgbClr val="000000"/>
        </a:buClr>
        <a:buSzPct val="100000"/>
        <a:buFont typeface="Times New Roman" pitchFamily="16" charset="0"/>
        <a:defRPr sz="5500">
          <a:solidFill>
            <a:srgbClr val="DBF5F9"/>
          </a:solidFill>
          <a:latin typeface="Calibri" pitchFamily="32" charset="0"/>
          <a:ea typeface="Microsoft YaHei" charset="-122"/>
        </a:defRPr>
      </a:lvl7pPr>
      <a:lvl8pPr marL="3427580" indent="-228506" algn="l" defTabSz="449076" rtl="0" fontAlgn="base">
        <a:spcBef>
          <a:spcPct val="0"/>
        </a:spcBef>
        <a:spcAft>
          <a:spcPct val="0"/>
        </a:spcAft>
        <a:buClr>
          <a:srgbClr val="000000"/>
        </a:buClr>
        <a:buSzPct val="100000"/>
        <a:buFont typeface="Times New Roman" pitchFamily="16" charset="0"/>
        <a:defRPr sz="5500">
          <a:solidFill>
            <a:srgbClr val="DBF5F9"/>
          </a:solidFill>
          <a:latin typeface="Calibri" pitchFamily="32" charset="0"/>
          <a:ea typeface="Microsoft YaHei" charset="-122"/>
        </a:defRPr>
      </a:lvl8pPr>
      <a:lvl9pPr marL="3884588" indent="-228506" algn="l" defTabSz="449076" rtl="0" fontAlgn="base">
        <a:spcBef>
          <a:spcPct val="0"/>
        </a:spcBef>
        <a:spcAft>
          <a:spcPct val="0"/>
        </a:spcAft>
        <a:buClr>
          <a:srgbClr val="000000"/>
        </a:buClr>
        <a:buSzPct val="100000"/>
        <a:buFont typeface="Times New Roman" pitchFamily="16" charset="0"/>
        <a:defRPr sz="5500">
          <a:solidFill>
            <a:srgbClr val="DBF5F9"/>
          </a:solidFill>
          <a:latin typeface="Calibri" pitchFamily="32" charset="0"/>
          <a:ea typeface="Microsoft YaHei" charset="-122"/>
        </a:defRPr>
      </a:lvl9pPr>
    </p:titleStyle>
    <p:bodyStyle>
      <a:lvl1pPr marL="342758" indent="-342758" algn="l" defTabSz="449076" rtl="0" eaLnBrk="0" fontAlgn="base" hangingPunct="0">
        <a:spcBef>
          <a:spcPts val="725"/>
        </a:spcBef>
        <a:spcAft>
          <a:spcPct val="0"/>
        </a:spcAft>
        <a:buClr>
          <a:srgbClr val="000000"/>
        </a:buClr>
        <a:buSzPct val="100000"/>
        <a:buFont typeface="Times New Roman" charset="0"/>
        <a:buChar char="•"/>
        <a:defRPr sz="2900">
          <a:solidFill>
            <a:srgbClr val="FFFFFF"/>
          </a:solidFill>
          <a:latin typeface="+mn-lt"/>
          <a:ea typeface="+mn-ea"/>
          <a:cs typeface="Microsoft YaHei" charset="-122"/>
        </a:defRPr>
      </a:lvl1pPr>
      <a:lvl2pPr marL="742642" indent="-285632" algn="l" defTabSz="449076" rtl="0" eaLnBrk="0" fontAlgn="base" hangingPunct="0">
        <a:spcBef>
          <a:spcPts val="650"/>
        </a:spcBef>
        <a:spcAft>
          <a:spcPct val="0"/>
        </a:spcAft>
        <a:buClr>
          <a:srgbClr val="000000"/>
        </a:buClr>
        <a:buSzPct val="100000"/>
        <a:buFont typeface="Times New Roman" charset="0"/>
        <a:buChar char="–"/>
        <a:defRPr sz="2600">
          <a:solidFill>
            <a:srgbClr val="FFFFFF"/>
          </a:solidFill>
          <a:latin typeface="+mn-lt"/>
          <a:ea typeface="+mn-ea"/>
          <a:cs typeface="Microsoft YaHei" charset="-122"/>
        </a:defRPr>
      </a:lvl2pPr>
      <a:lvl3pPr marL="1142524" indent="-228506" algn="l" defTabSz="449076" rtl="0" eaLnBrk="0" fontAlgn="base" hangingPunct="0">
        <a:spcBef>
          <a:spcPts val="575"/>
        </a:spcBef>
        <a:spcAft>
          <a:spcPct val="0"/>
        </a:spcAft>
        <a:buClr>
          <a:srgbClr val="000000"/>
        </a:buClr>
        <a:buSzPct val="100000"/>
        <a:buFont typeface="Times New Roman" charset="0"/>
        <a:buChar char="•"/>
        <a:defRPr sz="2300">
          <a:solidFill>
            <a:srgbClr val="FFFFFF"/>
          </a:solidFill>
          <a:latin typeface="+mn-lt"/>
          <a:ea typeface="+mn-ea"/>
          <a:cs typeface="Microsoft YaHei" charset="-122"/>
        </a:defRPr>
      </a:lvl3pPr>
      <a:lvl4pPr marL="1599537" indent="-228506" algn="l" defTabSz="449076" rtl="0" eaLnBrk="0" fontAlgn="base" hangingPunct="0">
        <a:spcBef>
          <a:spcPts val="550"/>
        </a:spcBef>
        <a:spcAft>
          <a:spcPct val="0"/>
        </a:spcAft>
        <a:buClr>
          <a:srgbClr val="000000"/>
        </a:buClr>
        <a:buSzPct val="100000"/>
        <a:buFont typeface="Times New Roman" charset="0"/>
        <a:buChar char="–"/>
        <a:defRPr sz="2200">
          <a:solidFill>
            <a:srgbClr val="FFFFFF"/>
          </a:solidFill>
          <a:latin typeface="+mn-lt"/>
          <a:ea typeface="+mn-ea"/>
          <a:cs typeface="Microsoft YaHei" charset="-122"/>
        </a:defRPr>
      </a:lvl4pPr>
      <a:lvl5pPr marL="2056547" indent="-228506" algn="l" defTabSz="449076" rtl="0" eaLnBrk="0" fontAlgn="base" hangingPunct="0">
        <a:spcBef>
          <a:spcPts val="550"/>
        </a:spcBef>
        <a:spcAft>
          <a:spcPct val="0"/>
        </a:spcAft>
        <a:buClr>
          <a:srgbClr val="000000"/>
        </a:buClr>
        <a:buSzPct val="100000"/>
        <a:buFont typeface="Times New Roman" charset="0"/>
        <a:buChar char="»"/>
        <a:defRPr sz="2200">
          <a:solidFill>
            <a:srgbClr val="FFFFFF"/>
          </a:solidFill>
          <a:latin typeface="+mn-lt"/>
          <a:ea typeface="+mn-ea"/>
          <a:cs typeface="Microsoft YaHei" charset="-122"/>
        </a:defRPr>
      </a:lvl5pPr>
      <a:lvl6pPr marL="2513558" indent="-228506" algn="l" defTabSz="449076" rtl="0" fontAlgn="base">
        <a:spcBef>
          <a:spcPts val="550"/>
        </a:spcBef>
        <a:spcAft>
          <a:spcPct val="0"/>
        </a:spcAft>
        <a:buClr>
          <a:srgbClr val="000000"/>
        </a:buClr>
        <a:buSzPct val="100000"/>
        <a:buFont typeface="Times New Roman" pitchFamily="16" charset="0"/>
        <a:defRPr sz="2200">
          <a:solidFill>
            <a:srgbClr val="FFFFFF"/>
          </a:solidFill>
          <a:latin typeface="+mn-lt"/>
          <a:ea typeface="+mn-ea"/>
        </a:defRPr>
      </a:lvl6pPr>
      <a:lvl7pPr marL="2970568" indent="-228506" algn="l" defTabSz="449076" rtl="0" fontAlgn="base">
        <a:spcBef>
          <a:spcPts val="550"/>
        </a:spcBef>
        <a:spcAft>
          <a:spcPct val="0"/>
        </a:spcAft>
        <a:buClr>
          <a:srgbClr val="000000"/>
        </a:buClr>
        <a:buSzPct val="100000"/>
        <a:buFont typeface="Times New Roman" pitchFamily="16" charset="0"/>
        <a:defRPr sz="2200">
          <a:solidFill>
            <a:srgbClr val="FFFFFF"/>
          </a:solidFill>
          <a:latin typeface="+mn-lt"/>
          <a:ea typeface="+mn-ea"/>
        </a:defRPr>
      </a:lvl7pPr>
      <a:lvl8pPr marL="3427580" indent="-228506" algn="l" defTabSz="449076" rtl="0" fontAlgn="base">
        <a:spcBef>
          <a:spcPts val="550"/>
        </a:spcBef>
        <a:spcAft>
          <a:spcPct val="0"/>
        </a:spcAft>
        <a:buClr>
          <a:srgbClr val="000000"/>
        </a:buClr>
        <a:buSzPct val="100000"/>
        <a:buFont typeface="Times New Roman" pitchFamily="16" charset="0"/>
        <a:defRPr sz="2200">
          <a:solidFill>
            <a:srgbClr val="FFFFFF"/>
          </a:solidFill>
          <a:latin typeface="+mn-lt"/>
          <a:ea typeface="+mn-ea"/>
        </a:defRPr>
      </a:lvl8pPr>
      <a:lvl9pPr marL="3884588" indent="-228506" algn="l" defTabSz="449076" rtl="0" fontAlgn="base">
        <a:spcBef>
          <a:spcPts val="550"/>
        </a:spcBef>
        <a:spcAft>
          <a:spcPct val="0"/>
        </a:spcAft>
        <a:buClr>
          <a:srgbClr val="000000"/>
        </a:buClr>
        <a:buSzPct val="100000"/>
        <a:buFont typeface="Times New Roman" pitchFamily="16" charset="0"/>
        <a:defRPr sz="2200">
          <a:solidFill>
            <a:srgbClr val="FFFFFF"/>
          </a:solidFill>
          <a:latin typeface="+mn-lt"/>
          <a:ea typeface="+mn-ea"/>
        </a:defRPr>
      </a:lvl9pPr>
    </p:bodyStyle>
    <p:otherStyle>
      <a:defPPr>
        <a:defRPr lang="fr-FR"/>
      </a:defPPr>
      <a:lvl1pPr marL="0" algn="l" defTabSz="914021" rtl="0" eaLnBrk="1" latinLnBrk="0" hangingPunct="1">
        <a:defRPr sz="1800" kern="1200">
          <a:solidFill>
            <a:schemeClr val="tx1"/>
          </a:solidFill>
          <a:latin typeface="+mn-lt"/>
          <a:ea typeface="+mn-ea"/>
          <a:cs typeface="+mn-cs"/>
        </a:defRPr>
      </a:lvl1pPr>
      <a:lvl2pPr marL="457010" algn="l" defTabSz="914021" rtl="0" eaLnBrk="1" latinLnBrk="0" hangingPunct="1">
        <a:defRPr sz="1800" kern="1200">
          <a:solidFill>
            <a:schemeClr val="tx1"/>
          </a:solidFill>
          <a:latin typeface="+mn-lt"/>
          <a:ea typeface="+mn-ea"/>
          <a:cs typeface="+mn-cs"/>
        </a:defRPr>
      </a:lvl2pPr>
      <a:lvl3pPr marL="914021" algn="l" defTabSz="914021" rtl="0" eaLnBrk="1" latinLnBrk="0" hangingPunct="1">
        <a:defRPr sz="1800" kern="1200">
          <a:solidFill>
            <a:schemeClr val="tx1"/>
          </a:solidFill>
          <a:latin typeface="+mn-lt"/>
          <a:ea typeface="+mn-ea"/>
          <a:cs typeface="+mn-cs"/>
        </a:defRPr>
      </a:lvl3pPr>
      <a:lvl4pPr marL="1371031" algn="l" defTabSz="914021" rtl="0" eaLnBrk="1" latinLnBrk="0" hangingPunct="1">
        <a:defRPr sz="1800" kern="1200">
          <a:solidFill>
            <a:schemeClr val="tx1"/>
          </a:solidFill>
          <a:latin typeface="+mn-lt"/>
          <a:ea typeface="+mn-ea"/>
          <a:cs typeface="+mn-cs"/>
        </a:defRPr>
      </a:lvl4pPr>
      <a:lvl5pPr marL="1828041" algn="l" defTabSz="914021" rtl="0" eaLnBrk="1" latinLnBrk="0" hangingPunct="1">
        <a:defRPr sz="1800" kern="1200">
          <a:solidFill>
            <a:schemeClr val="tx1"/>
          </a:solidFill>
          <a:latin typeface="+mn-lt"/>
          <a:ea typeface="+mn-ea"/>
          <a:cs typeface="+mn-cs"/>
        </a:defRPr>
      </a:lvl5pPr>
      <a:lvl6pPr marL="2285052" algn="l" defTabSz="914021" rtl="0" eaLnBrk="1" latinLnBrk="0" hangingPunct="1">
        <a:defRPr sz="1800" kern="1200">
          <a:solidFill>
            <a:schemeClr val="tx1"/>
          </a:solidFill>
          <a:latin typeface="+mn-lt"/>
          <a:ea typeface="+mn-ea"/>
          <a:cs typeface="+mn-cs"/>
        </a:defRPr>
      </a:lvl6pPr>
      <a:lvl7pPr marL="2742063" algn="l" defTabSz="914021" rtl="0" eaLnBrk="1" latinLnBrk="0" hangingPunct="1">
        <a:defRPr sz="1800" kern="1200">
          <a:solidFill>
            <a:schemeClr val="tx1"/>
          </a:solidFill>
          <a:latin typeface="+mn-lt"/>
          <a:ea typeface="+mn-ea"/>
          <a:cs typeface="+mn-cs"/>
        </a:defRPr>
      </a:lvl7pPr>
      <a:lvl8pPr marL="3199073" algn="l" defTabSz="914021" rtl="0" eaLnBrk="1" latinLnBrk="0" hangingPunct="1">
        <a:defRPr sz="1800" kern="1200">
          <a:solidFill>
            <a:schemeClr val="tx1"/>
          </a:solidFill>
          <a:latin typeface="+mn-lt"/>
          <a:ea typeface="+mn-ea"/>
          <a:cs typeface="+mn-cs"/>
        </a:defRPr>
      </a:lvl8pPr>
      <a:lvl9pPr marL="3656083" algn="l" defTabSz="91402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098" name="Freeform 1"/>
          <p:cNvSpPr>
            <a:spLocks noChangeArrowheads="1"/>
          </p:cNvSpPr>
          <p:nvPr/>
        </p:nvSpPr>
        <p:spPr bwMode="auto">
          <a:xfrm rot="420000" flipV="1">
            <a:off x="3489325" y="1220788"/>
            <a:ext cx="5797550" cy="4537075"/>
          </a:xfrm>
          <a:custGeom>
            <a:avLst/>
            <a:gdLst>
              <a:gd name="T0" fmla="*/ 0 w 5796359"/>
              <a:gd name="T1" fmla="*/ 0 h 4535805"/>
              <a:gd name="T2" fmla="*/ 5634455 w 5796359"/>
              <a:gd name="T3" fmla="*/ 0 h 4535805"/>
              <a:gd name="T4" fmla="*/ 5799932 w 5796359"/>
              <a:gd name="T5" fmla="*/ 165513 h 4535805"/>
              <a:gd name="T6" fmla="*/ 5799932 w 5796359"/>
              <a:gd name="T7" fmla="*/ 4539616 h 4535805"/>
              <a:gd name="T8" fmla="*/ 0 w 5796359"/>
              <a:gd name="T9" fmla="*/ 4539616 h 4535805"/>
              <a:gd name="T10" fmla="*/ 0 w 5796359"/>
              <a:gd name="T11" fmla="*/ 0 h 4535805"/>
              <a:gd name="T12" fmla="*/ 0 w 5796359"/>
              <a:gd name="T13" fmla="*/ 0 h 453580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6359" h="4535805">
                <a:moveTo>
                  <a:pt x="0" y="0"/>
                </a:moveTo>
                <a:lnTo>
                  <a:pt x="5630984" y="0"/>
                </a:lnTo>
                <a:lnTo>
                  <a:pt x="5796359" y="165375"/>
                </a:lnTo>
                <a:lnTo>
                  <a:pt x="5796359" y="4535805"/>
                </a:lnTo>
                <a:lnTo>
                  <a:pt x="0" y="4535805"/>
                </a:lnTo>
                <a:lnTo>
                  <a:pt x="0" y="0"/>
                </a:lnTo>
                <a:close/>
              </a:path>
            </a:pathLst>
          </a:custGeom>
          <a:solidFill>
            <a:srgbClr val="FFFFFF"/>
          </a:solidFill>
          <a:ln w="3240" cap="rnd">
            <a:solidFill>
              <a:srgbClr val="C0C0C0"/>
            </a:solidFill>
            <a:round/>
            <a:headEnd/>
            <a:tailEnd/>
          </a:ln>
          <a:effectLst>
            <a:outerShdw dist="38547" dir="7483740" algn="ctr" rotWithShape="0">
              <a:srgbClr val="000000">
                <a:alpha val="25040"/>
              </a:srgbClr>
            </a:outerShdw>
          </a:effectLst>
        </p:spPr>
        <p:txBody>
          <a:bodyPr wrap="none" lIns="91401" tIns="45701" rIns="91401" bIns="45701" anchor="ctr">
            <a:prstTxWarp prst="textNoShape">
              <a:avLst/>
            </a:prstTxWarp>
          </a:bodyPr>
          <a:lstStyle/>
          <a:p>
            <a:pPr>
              <a:defRPr/>
            </a:pPr>
            <a:endParaRPr lang="fr-FR"/>
          </a:p>
        </p:txBody>
      </p:sp>
      <p:sp>
        <p:nvSpPr>
          <p:cNvPr id="4099" name="AutoShape 2"/>
          <p:cNvSpPr>
            <a:spLocks noChangeArrowheads="1"/>
          </p:cNvSpPr>
          <p:nvPr/>
        </p:nvSpPr>
        <p:spPr bwMode="auto">
          <a:xfrm rot="420000" flipV="1">
            <a:off x="8823325" y="5910264"/>
            <a:ext cx="171450" cy="171450"/>
          </a:xfrm>
          <a:prstGeom prst="rtTriangle">
            <a:avLst/>
          </a:prstGeom>
          <a:solidFill>
            <a:srgbClr val="FFFFFF"/>
          </a:solidFill>
          <a:ln w="12600" cap="sq">
            <a:solidFill>
              <a:srgbClr val="FFFFFF"/>
            </a:solidFill>
            <a:bevel/>
            <a:headEnd/>
            <a:tailEnd/>
          </a:ln>
          <a:effectLst>
            <a:outerShdw blurRad="63500" dist="6194" dir="12932261" algn="ctr" rotWithShape="0">
              <a:srgbClr val="000000">
                <a:alpha val="47028"/>
              </a:srgbClr>
            </a:outerShdw>
          </a:effectLst>
        </p:spPr>
        <p:txBody>
          <a:bodyPr wrap="none" lIns="91401" tIns="45701" rIns="91401" bIns="45701" anchor="ctr">
            <a:prstTxWarp prst="textNoShape">
              <a:avLst/>
            </a:prstTxWarp>
          </a:bodyPr>
          <a:lstStyle/>
          <a:p>
            <a:pPr>
              <a:defRPr/>
            </a:pPr>
            <a:endParaRPr lang="fr-FR"/>
          </a:p>
        </p:txBody>
      </p:sp>
      <p:sp>
        <p:nvSpPr>
          <p:cNvPr id="4100" name="Freeform 3"/>
          <p:cNvSpPr>
            <a:spLocks noChangeArrowheads="1"/>
          </p:cNvSpPr>
          <p:nvPr/>
        </p:nvSpPr>
        <p:spPr bwMode="auto">
          <a:xfrm flipV="1">
            <a:off x="-11109" y="6411913"/>
            <a:ext cx="10102851" cy="1147762"/>
          </a:xfrm>
          <a:custGeom>
            <a:avLst/>
            <a:gdLst>
              <a:gd name="T0" fmla="*/ 2147483647 w 5772"/>
              <a:gd name="T1" fmla="*/ 2147483647 h 656"/>
              <a:gd name="T2" fmla="*/ 2147483647 w 5772"/>
              <a:gd name="T3" fmla="*/ 0 h 656"/>
              <a:gd name="T4" fmla="*/ 2147483647 w 5772"/>
              <a:gd name="T5" fmla="*/ 2147483647 h 656"/>
              <a:gd name="T6" fmla="*/ 2147483647 w 5772"/>
              <a:gd name="T7" fmla="*/ 2147483647 h 656"/>
              <a:gd name="T8" fmla="*/ 2147483647 w 5772"/>
              <a:gd name="T9" fmla="*/ 2147483647 h 656"/>
              <a:gd name="T10" fmla="*/ 2147483647 w 5772"/>
              <a:gd name="T11" fmla="*/ 2147483647 h 656"/>
              <a:gd name="T12" fmla="*/ 2147483647 w 5772"/>
              <a:gd name="T13" fmla="*/ 2147483647 h 656"/>
              <a:gd name="T14" fmla="*/ 0 w 5772"/>
              <a:gd name="T15" fmla="*/ 2147483647 h 656"/>
              <a:gd name="T16" fmla="*/ 2147483647 w 5772"/>
              <a:gd name="T17" fmla="*/ 2147483647 h 6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72"/>
              <a:gd name="T28" fmla="*/ 0 h 656"/>
              <a:gd name="T29" fmla="*/ 5772 w 5772"/>
              <a:gd name="T30" fmla="*/ 656 h 6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rotWithShape="0">
            <a:gsLst>
              <a:gs pos="0">
                <a:srgbClr val="0079AF">
                  <a:alpha val="48996"/>
                </a:srgbClr>
              </a:gs>
              <a:gs pos="100000">
                <a:srgbClr val="00EBF8">
                  <a:alpha val="59000"/>
                </a:srgbClr>
              </a:gs>
            </a:gsLst>
            <a:lin ang="5400000" scaled="1"/>
          </a:gradFill>
          <a:ln w="9525" cap="flat">
            <a:noFill/>
            <a:round/>
            <a:headEnd/>
            <a:tailEnd/>
          </a:ln>
          <a:effectLst/>
        </p:spPr>
        <p:txBody>
          <a:bodyPr wrap="none" lIns="91401" tIns="45701" rIns="91401" bIns="45701" anchor="ctr">
            <a:prstTxWarp prst="textNoShape">
              <a:avLst/>
            </a:prstTxWarp>
          </a:bodyPr>
          <a:lstStyle/>
          <a:p>
            <a:pPr>
              <a:defRPr/>
            </a:pPr>
            <a:endParaRPr lang="fr-FR"/>
          </a:p>
        </p:txBody>
      </p:sp>
      <p:sp>
        <p:nvSpPr>
          <p:cNvPr id="4101" name="Freeform 4"/>
          <p:cNvSpPr>
            <a:spLocks noChangeArrowheads="1"/>
          </p:cNvSpPr>
          <p:nvPr/>
        </p:nvSpPr>
        <p:spPr bwMode="auto">
          <a:xfrm flipV="1">
            <a:off x="4830762" y="6856416"/>
            <a:ext cx="5249863" cy="703263"/>
          </a:xfrm>
          <a:custGeom>
            <a:avLst/>
            <a:gdLst>
              <a:gd name="T0" fmla="*/ 0 w 3000"/>
              <a:gd name="T1" fmla="*/ 0 h 595"/>
              <a:gd name="T2" fmla="*/ 2147483647 w 3000"/>
              <a:gd name="T3" fmla="*/ 2147483647 h 595"/>
              <a:gd name="T4" fmla="*/ 2147483647 w 3000"/>
              <a:gd name="T5" fmla="*/ 2147483647 h 595"/>
              <a:gd name="T6" fmla="*/ 2147483647 w 3000"/>
              <a:gd name="T7" fmla="*/ 2147483647 h 595"/>
              <a:gd name="T8" fmla="*/ 0 w 3000"/>
              <a:gd name="T9" fmla="*/ 0 h 595"/>
              <a:gd name="T10" fmla="*/ 0 60000 65536"/>
              <a:gd name="T11" fmla="*/ 0 60000 65536"/>
              <a:gd name="T12" fmla="*/ 0 60000 65536"/>
              <a:gd name="T13" fmla="*/ 0 60000 65536"/>
              <a:gd name="T14" fmla="*/ 0 60000 65536"/>
              <a:gd name="T15" fmla="*/ 0 w 3000"/>
              <a:gd name="T16" fmla="*/ 0 h 595"/>
              <a:gd name="T17" fmla="*/ 3000 w 3000"/>
              <a:gd name="T18" fmla="*/ 595 h 595"/>
            </a:gdLst>
            <a:ahLst/>
            <a:cxnLst>
              <a:cxn ang="T10">
                <a:pos x="T0" y="T1"/>
              </a:cxn>
              <a:cxn ang="T11">
                <a:pos x="T2" y="T3"/>
              </a:cxn>
              <a:cxn ang="T12">
                <a:pos x="T4" y="T5"/>
              </a:cxn>
              <a:cxn ang="T13">
                <a:pos x="T6" y="T7"/>
              </a:cxn>
              <a:cxn ang="T14">
                <a:pos x="T8" y="T9"/>
              </a:cxn>
            </a:cxnLst>
            <a:rect l="T15" t="T16" r="T17" b="T18"/>
            <a:pathLst>
              <a:path w="3000" h="595">
                <a:moveTo>
                  <a:pt x="0" y="0"/>
                </a:moveTo>
                <a:cubicBezTo>
                  <a:pt x="174" y="102"/>
                  <a:pt x="1168" y="533"/>
                  <a:pt x="1668" y="564"/>
                </a:cubicBezTo>
                <a:cubicBezTo>
                  <a:pt x="2168" y="595"/>
                  <a:pt x="2778" y="279"/>
                  <a:pt x="3000" y="186"/>
                </a:cubicBezTo>
                <a:lnTo>
                  <a:pt x="3000" y="6"/>
                </a:lnTo>
                <a:lnTo>
                  <a:pt x="0" y="0"/>
                </a:lnTo>
                <a:close/>
              </a:path>
            </a:pathLst>
          </a:custGeom>
          <a:gradFill rotWithShape="0">
            <a:gsLst>
              <a:gs pos="0">
                <a:srgbClr val="00ADB6">
                  <a:alpha val="48996"/>
                </a:srgbClr>
              </a:gs>
              <a:gs pos="100000">
                <a:srgbClr val="009BE5">
                  <a:alpha val="34000"/>
                </a:srgbClr>
              </a:gs>
            </a:gsLst>
            <a:lin ang="5400000" scaled="1"/>
          </a:gradFill>
          <a:ln w="9525" cap="flat">
            <a:noFill/>
            <a:round/>
            <a:headEnd/>
            <a:tailEnd/>
          </a:ln>
          <a:effectLst/>
        </p:spPr>
        <p:txBody>
          <a:bodyPr wrap="none" lIns="91401" tIns="45701" rIns="91401" bIns="45701" anchor="ctr">
            <a:prstTxWarp prst="textNoShape">
              <a:avLst/>
            </a:prstTxWarp>
          </a:bodyPr>
          <a:lstStyle/>
          <a:p>
            <a:pPr>
              <a:defRPr/>
            </a:pPr>
            <a:endParaRPr lang="fr-FR"/>
          </a:p>
        </p:txBody>
      </p:sp>
      <p:sp>
        <p:nvSpPr>
          <p:cNvPr id="37894" name="Rectangle 5"/>
          <p:cNvSpPr>
            <a:spLocks noGrp="1" noChangeArrowheads="1"/>
          </p:cNvSpPr>
          <p:nvPr>
            <p:ph type="title"/>
          </p:nvPr>
        </p:nvSpPr>
        <p:spPr bwMode="auto">
          <a:xfrm>
            <a:off x="503238" y="776292"/>
            <a:ext cx="9067800" cy="1254125"/>
          </a:xfrm>
          <a:prstGeom prst="rect">
            <a:avLst/>
          </a:prstGeom>
          <a:noFill/>
          <a:ln w="9525">
            <a:noFill/>
            <a:round/>
            <a:headEnd/>
            <a:tailEnd/>
          </a:ln>
        </p:spPr>
        <p:txBody>
          <a:bodyPr vert="horz" wrap="square" lIns="0" tIns="50378" rIns="0" bIns="0" numCol="1" anchor="b" anchorCtr="0" compatLnSpc="1">
            <a:prstTxWarp prst="textNoShape">
              <a:avLst/>
            </a:prstTxWarp>
          </a:bodyPr>
          <a:lstStyle/>
          <a:p>
            <a:pPr lvl="0"/>
            <a:r>
              <a:rPr lang="en-GB"/>
              <a:t>Cliquez pour éditer le format du texte-titre</a:t>
            </a:r>
          </a:p>
        </p:txBody>
      </p:sp>
      <p:sp>
        <p:nvSpPr>
          <p:cNvPr id="37895" name="Rectangle 6"/>
          <p:cNvSpPr>
            <a:spLocks noGrp="1" noChangeArrowheads="1"/>
          </p:cNvSpPr>
          <p:nvPr>
            <p:ph type="body" idx="1"/>
          </p:nvPr>
        </p:nvSpPr>
        <p:spPr bwMode="auto">
          <a:xfrm>
            <a:off x="503238" y="2133600"/>
            <a:ext cx="9067800" cy="4832350"/>
          </a:xfrm>
          <a:prstGeom prst="rect">
            <a:avLst/>
          </a:prstGeom>
          <a:noFill/>
          <a:ln w="9525">
            <a:noFill/>
            <a:round/>
            <a:headEnd/>
            <a:tailEnd/>
          </a:ln>
        </p:spPr>
        <p:txBody>
          <a:bodyPr vert="horz" wrap="square" lIns="100759" tIns="50378" rIns="100759" bIns="50378" numCol="1" anchor="t" anchorCtr="0" compatLnSpc="1">
            <a:prstTxWarp prst="textNoShape">
              <a:avLst/>
            </a:prstTxWarp>
          </a:bodyPr>
          <a:lstStyle/>
          <a:p>
            <a:pPr lvl="0"/>
            <a:r>
              <a:rPr lang="en-GB"/>
              <a:t>Cliquez pour éditer le format du plan de texte</a:t>
            </a:r>
          </a:p>
          <a:p>
            <a:pPr lvl="1"/>
            <a:r>
              <a:rPr lang="en-GB"/>
              <a:t>Second niveau de plan</a:t>
            </a:r>
          </a:p>
          <a:p>
            <a:pPr lvl="2"/>
            <a:r>
              <a:rPr lang="en-GB"/>
              <a:t>Troisième niveau de plan</a:t>
            </a:r>
          </a:p>
          <a:p>
            <a:pPr lvl="3"/>
            <a:r>
              <a:rPr lang="en-GB"/>
              <a:t>Quatrième niveau de plan</a:t>
            </a:r>
          </a:p>
          <a:p>
            <a:pPr lvl="4"/>
            <a:r>
              <a:rPr lang="en-GB"/>
              <a:t>Cinquième niveau de plan</a:t>
            </a:r>
          </a:p>
          <a:p>
            <a:pPr lvl="4"/>
            <a:r>
              <a:rPr lang="en-GB"/>
              <a:t>Sixième niveau de plan</a:t>
            </a:r>
          </a:p>
          <a:p>
            <a:pPr lvl="4"/>
            <a:r>
              <a:rPr lang="en-GB"/>
              <a:t>Septième niveau de plan</a:t>
            </a:r>
          </a:p>
        </p:txBody>
      </p:sp>
      <p:sp>
        <p:nvSpPr>
          <p:cNvPr id="4104" name="Text Box 7"/>
          <p:cNvSpPr txBox="1">
            <a:spLocks noChangeArrowheads="1"/>
          </p:cNvSpPr>
          <p:nvPr/>
        </p:nvSpPr>
        <p:spPr bwMode="auto">
          <a:xfrm>
            <a:off x="503242" y="7007225"/>
            <a:ext cx="2352675" cy="401638"/>
          </a:xfrm>
          <a:prstGeom prst="rect">
            <a:avLst/>
          </a:prstGeom>
          <a:noFill/>
          <a:ln w="9525">
            <a:noFill/>
            <a:round/>
            <a:headEnd/>
            <a:tailEnd/>
          </a:ln>
          <a:effectLst/>
        </p:spPr>
        <p:txBody>
          <a:bodyPr wrap="none" lIns="91401" tIns="45701" rIns="91401" bIns="45701" anchor="ctr">
            <a:prstTxWarp prst="textNoShape">
              <a:avLst/>
            </a:prstTxWarp>
          </a:bodyPr>
          <a:lstStyle/>
          <a:p>
            <a:pPr>
              <a:defRPr/>
            </a:pPr>
            <a:endParaRPr lang="fr-FR"/>
          </a:p>
        </p:txBody>
      </p:sp>
      <p:sp>
        <p:nvSpPr>
          <p:cNvPr id="4105" name="Text Box 8"/>
          <p:cNvSpPr txBox="1">
            <a:spLocks noChangeArrowheads="1"/>
          </p:cNvSpPr>
          <p:nvPr/>
        </p:nvSpPr>
        <p:spPr bwMode="auto">
          <a:xfrm>
            <a:off x="2940050" y="7007225"/>
            <a:ext cx="3695700" cy="401638"/>
          </a:xfrm>
          <a:prstGeom prst="rect">
            <a:avLst/>
          </a:prstGeom>
          <a:noFill/>
          <a:ln w="9525">
            <a:noFill/>
            <a:round/>
            <a:headEnd/>
            <a:tailEnd/>
          </a:ln>
          <a:effectLst/>
        </p:spPr>
        <p:txBody>
          <a:bodyPr wrap="none" lIns="91401" tIns="45701" rIns="91401" bIns="45701" anchor="ctr">
            <a:prstTxWarp prst="textNoShape">
              <a:avLst/>
            </a:prstTxWarp>
          </a:bodyPr>
          <a:lstStyle/>
          <a:p>
            <a:pPr>
              <a:defRPr/>
            </a:pPr>
            <a:endParaRPr lang="fr-FR"/>
          </a:p>
        </p:txBody>
      </p:sp>
      <p:sp>
        <p:nvSpPr>
          <p:cNvPr id="2" name="Rectangle 9"/>
          <p:cNvSpPr>
            <a:spLocks noGrp="1" noChangeArrowheads="1"/>
          </p:cNvSpPr>
          <p:nvPr>
            <p:ph type="sldNum"/>
          </p:nvPr>
        </p:nvSpPr>
        <p:spPr bwMode="auto">
          <a:xfrm>
            <a:off x="8904288" y="7007225"/>
            <a:ext cx="666750" cy="395288"/>
          </a:xfrm>
          <a:prstGeom prst="rect">
            <a:avLst/>
          </a:prstGeom>
          <a:noFill/>
          <a:ln>
            <a:noFill/>
          </a:ln>
          <a:effectLst/>
          <a:extLst/>
        </p:spPr>
        <p:txBody>
          <a:bodyPr vert="horz" wrap="square" lIns="0" tIns="0" rIns="0" bIns="0" numCol="1" anchor="b" anchorCtr="0" compatLnSpc="1">
            <a:prstTxWarp prst="textNoShape">
              <a:avLst/>
            </a:prstTxWarp>
          </a:bodyPr>
          <a:lstStyle>
            <a:lvl1pPr algn="r" hangingPunct="1">
              <a:lnSpc>
                <a:spcPct val="100000"/>
              </a:lnSpc>
              <a:buClrTx/>
              <a:buSzPct val="45000"/>
              <a:buFontTx/>
              <a:buNone/>
              <a:defRPr sz="1300">
                <a:solidFill>
                  <a:srgbClr val="045C75"/>
                </a:solidFill>
                <a:latin typeface="Times New Roman" charset="0"/>
                <a:ea typeface="Segoe UI" charset="0"/>
                <a:cs typeface="Segoe UI" charset="0"/>
              </a:defRPr>
            </a:lvl1pPr>
          </a:lstStyle>
          <a:p>
            <a:fld id="{918ADAE6-3565-C84F-8B76-3AC2CFE2484D}" type="slidenum">
              <a:rPr lang="fr-FR"/>
              <a:pPr/>
              <a:t>‹N°›</a:t>
            </a:fld>
            <a:endParaRPr lang="fr-F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449076" rtl="0" eaLnBrk="0" fontAlgn="base" hangingPunct="0">
        <a:spcBef>
          <a:spcPct val="0"/>
        </a:spcBef>
        <a:spcAft>
          <a:spcPct val="0"/>
        </a:spcAft>
        <a:buClr>
          <a:srgbClr val="000000"/>
        </a:buClr>
        <a:buSzPct val="100000"/>
        <a:buFont typeface="Times New Roman" charset="0"/>
        <a:defRPr sz="5500">
          <a:solidFill>
            <a:srgbClr val="04617B"/>
          </a:solidFill>
          <a:latin typeface="+mj-lt"/>
          <a:ea typeface="+mj-ea"/>
          <a:cs typeface="Microsoft YaHei" charset="-122"/>
        </a:defRPr>
      </a:lvl1pPr>
      <a:lvl2pPr algn="l" defTabSz="449076" rtl="0" eaLnBrk="0" fontAlgn="base" hangingPunct="0">
        <a:spcBef>
          <a:spcPct val="0"/>
        </a:spcBef>
        <a:spcAft>
          <a:spcPct val="0"/>
        </a:spcAft>
        <a:buClr>
          <a:srgbClr val="000000"/>
        </a:buClr>
        <a:buSzPct val="100000"/>
        <a:buFont typeface="Times New Roman" charset="0"/>
        <a:defRPr sz="5500">
          <a:solidFill>
            <a:srgbClr val="04617B"/>
          </a:solidFill>
          <a:latin typeface="Calibri" pitchFamily="32" charset="0"/>
          <a:ea typeface="Microsoft YaHei" charset="-122"/>
          <a:cs typeface="Microsoft YaHei" charset="-122"/>
        </a:defRPr>
      </a:lvl2pPr>
      <a:lvl3pPr algn="l" defTabSz="449076" rtl="0" eaLnBrk="0" fontAlgn="base" hangingPunct="0">
        <a:spcBef>
          <a:spcPct val="0"/>
        </a:spcBef>
        <a:spcAft>
          <a:spcPct val="0"/>
        </a:spcAft>
        <a:buClr>
          <a:srgbClr val="000000"/>
        </a:buClr>
        <a:buSzPct val="100000"/>
        <a:buFont typeface="Times New Roman" charset="0"/>
        <a:defRPr sz="5500">
          <a:solidFill>
            <a:srgbClr val="04617B"/>
          </a:solidFill>
          <a:latin typeface="Calibri" pitchFamily="32" charset="0"/>
          <a:ea typeface="Microsoft YaHei" charset="-122"/>
          <a:cs typeface="Microsoft YaHei" charset="-122"/>
        </a:defRPr>
      </a:lvl3pPr>
      <a:lvl4pPr algn="l" defTabSz="449076" rtl="0" eaLnBrk="0" fontAlgn="base" hangingPunct="0">
        <a:spcBef>
          <a:spcPct val="0"/>
        </a:spcBef>
        <a:spcAft>
          <a:spcPct val="0"/>
        </a:spcAft>
        <a:buClr>
          <a:srgbClr val="000000"/>
        </a:buClr>
        <a:buSzPct val="100000"/>
        <a:buFont typeface="Times New Roman" charset="0"/>
        <a:defRPr sz="5500">
          <a:solidFill>
            <a:srgbClr val="04617B"/>
          </a:solidFill>
          <a:latin typeface="Calibri" pitchFamily="32" charset="0"/>
          <a:ea typeface="Microsoft YaHei" charset="-122"/>
          <a:cs typeface="Microsoft YaHei" charset="-122"/>
        </a:defRPr>
      </a:lvl4pPr>
      <a:lvl5pPr algn="l" defTabSz="449076" rtl="0" eaLnBrk="0" fontAlgn="base" hangingPunct="0">
        <a:spcBef>
          <a:spcPct val="0"/>
        </a:spcBef>
        <a:spcAft>
          <a:spcPct val="0"/>
        </a:spcAft>
        <a:buClr>
          <a:srgbClr val="000000"/>
        </a:buClr>
        <a:buSzPct val="100000"/>
        <a:buFont typeface="Times New Roman" charset="0"/>
        <a:defRPr sz="5500">
          <a:solidFill>
            <a:srgbClr val="04617B"/>
          </a:solidFill>
          <a:latin typeface="Calibri" pitchFamily="32" charset="0"/>
          <a:ea typeface="Microsoft YaHei" charset="-122"/>
          <a:cs typeface="Microsoft YaHei" charset="-122"/>
        </a:defRPr>
      </a:lvl5pPr>
      <a:lvl6pPr marL="2513558" indent="-228506" algn="l" defTabSz="449076" rtl="0" fontAlgn="base">
        <a:spcBef>
          <a:spcPct val="0"/>
        </a:spcBef>
        <a:spcAft>
          <a:spcPct val="0"/>
        </a:spcAft>
        <a:buClr>
          <a:srgbClr val="000000"/>
        </a:buClr>
        <a:buSzPct val="100000"/>
        <a:buFont typeface="Times New Roman" pitchFamily="16" charset="0"/>
        <a:defRPr sz="5500">
          <a:solidFill>
            <a:srgbClr val="04617B"/>
          </a:solidFill>
          <a:latin typeface="Calibri" pitchFamily="32" charset="0"/>
          <a:ea typeface="Microsoft YaHei" charset="-122"/>
        </a:defRPr>
      </a:lvl6pPr>
      <a:lvl7pPr marL="2970568" indent="-228506" algn="l" defTabSz="449076" rtl="0" fontAlgn="base">
        <a:spcBef>
          <a:spcPct val="0"/>
        </a:spcBef>
        <a:spcAft>
          <a:spcPct val="0"/>
        </a:spcAft>
        <a:buClr>
          <a:srgbClr val="000000"/>
        </a:buClr>
        <a:buSzPct val="100000"/>
        <a:buFont typeface="Times New Roman" pitchFamily="16" charset="0"/>
        <a:defRPr sz="5500">
          <a:solidFill>
            <a:srgbClr val="04617B"/>
          </a:solidFill>
          <a:latin typeface="Calibri" pitchFamily="32" charset="0"/>
          <a:ea typeface="Microsoft YaHei" charset="-122"/>
        </a:defRPr>
      </a:lvl7pPr>
      <a:lvl8pPr marL="3427580" indent="-228506" algn="l" defTabSz="449076" rtl="0" fontAlgn="base">
        <a:spcBef>
          <a:spcPct val="0"/>
        </a:spcBef>
        <a:spcAft>
          <a:spcPct val="0"/>
        </a:spcAft>
        <a:buClr>
          <a:srgbClr val="000000"/>
        </a:buClr>
        <a:buSzPct val="100000"/>
        <a:buFont typeface="Times New Roman" pitchFamily="16" charset="0"/>
        <a:defRPr sz="5500">
          <a:solidFill>
            <a:srgbClr val="04617B"/>
          </a:solidFill>
          <a:latin typeface="Calibri" pitchFamily="32" charset="0"/>
          <a:ea typeface="Microsoft YaHei" charset="-122"/>
        </a:defRPr>
      </a:lvl8pPr>
      <a:lvl9pPr marL="3884588" indent="-228506" algn="l" defTabSz="449076" rtl="0" fontAlgn="base">
        <a:spcBef>
          <a:spcPct val="0"/>
        </a:spcBef>
        <a:spcAft>
          <a:spcPct val="0"/>
        </a:spcAft>
        <a:buClr>
          <a:srgbClr val="000000"/>
        </a:buClr>
        <a:buSzPct val="100000"/>
        <a:buFont typeface="Times New Roman" pitchFamily="16" charset="0"/>
        <a:defRPr sz="5500">
          <a:solidFill>
            <a:srgbClr val="04617B"/>
          </a:solidFill>
          <a:latin typeface="Calibri" pitchFamily="32" charset="0"/>
          <a:ea typeface="Microsoft YaHei" charset="-122"/>
        </a:defRPr>
      </a:lvl9pPr>
    </p:titleStyle>
    <p:bodyStyle>
      <a:lvl1pPr marL="342758" indent="-342758" algn="l" defTabSz="449076" rtl="0" eaLnBrk="0" fontAlgn="base" hangingPunct="0">
        <a:spcBef>
          <a:spcPts val="725"/>
        </a:spcBef>
        <a:spcAft>
          <a:spcPct val="0"/>
        </a:spcAft>
        <a:buClr>
          <a:srgbClr val="000000"/>
        </a:buClr>
        <a:buSzPct val="100000"/>
        <a:buFont typeface="Times New Roman" charset="0"/>
        <a:buChar char="•"/>
        <a:defRPr sz="2900">
          <a:solidFill>
            <a:srgbClr val="000000"/>
          </a:solidFill>
          <a:latin typeface="+mn-lt"/>
          <a:ea typeface="+mn-ea"/>
          <a:cs typeface="Microsoft YaHei" charset="-122"/>
        </a:defRPr>
      </a:lvl1pPr>
      <a:lvl2pPr marL="742642" indent="-285632" algn="l" defTabSz="449076" rtl="0" eaLnBrk="0" fontAlgn="base" hangingPunct="0">
        <a:spcBef>
          <a:spcPts val="650"/>
        </a:spcBef>
        <a:spcAft>
          <a:spcPct val="0"/>
        </a:spcAft>
        <a:buClr>
          <a:srgbClr val="000000"/>
        </a:buClr>
        <a:buSzPct val="100000"/>
        <a:buFont typeface="Times New Roman" charset="0"/>
        <a:buChar char="–"/>
        <a:defRPr sz="2600">
          <a:solidFill>
            <a:srgbClr val="000000"/>
          </a:solidFill>
          <a:latin typeface="+mn-lt"/>
          <a:ea typeface="+mn-ea"/>
          <a:cs typeface="Microsoft YaHei" charset="-122"/>
        </a:defRPr>
      </a:lvl2pPr>
      <a:lvl3pPr marL="1142524" indent="-228506" algn="l" defTabSz="449076" rtl="0" eaLnBrk="0" fontAlgn="base" hangingPunct="0">
        <a:spcBef>
          <a:spcPts val="575"/>
        </a:spcBef>
        <a:spcAft>
          <a:spcPct val="0"/>
        </a:spcAft>
        <a:buClr>
          <a:srgbClr val="000000"/>
        </a:buClr>
        <a:buSzPct val="100000"/>
        <a:buFont typeface="Times New Roman" charset="0"/>
        <a:buChar char="•"/>
        <a:defRPr sz="2300">
          <a:solidFill>
            <a:srgbClr val="000000"/>
          </a:solidFill>
          <a:latin typeface="+mn-lt"/>
          <a:ea typeface="+mn-ea"/>
          <a:cs typeface="Microsoft YaHei" charset="-122"/>
        </a:defRPr>
      </a:lvl3pPr>
      <a:lvl4pPr marL="1599537" indent="-228506" algn="l" defTabSz="449076" rtl="0" eaLnBrk="0" fontAlgn="base" hangingPunct="0">
        <a:spcBef>
          <a:spcPts val="550"/>
        </a:spcBef>
        <a:spcAft>
          <a:spcPct val="0"/>
        </a:spcAft>
        <a:buClr>
          <a:srgbClr val="000000"/>
        </a:buClr>
        <a:buSzPct val="100000"/>
        <a:buFont typeface="Times New Roman" charset="0"/>
        <a:buChar char="–"/>
        <a:defRPr sz="2200">
          <a:solidFill>
            <a:srgbClr val="000000"/>
          </a:solidFill>
          <a:latin typeface="+mn-lt"/>
          <a:ea typeface="+mn-ea"/>
          <a:cs typeface="Microsoft YaHei" charset="-122"/>
        </a:defRPr>
      </a:lvl4pPr>
      <a:lvl5pPr marL="2056547" indent="-228506" algn="l" defTabSz="449076" rtl="0" eaLnBrk="0" fontAlgn="base" hangingPunct="0">
        <a:spcBef>
          <a:spcPts val="550"/>
        </a:spcBef>
        <a:spcAft>
          <a:spcPct val="0"/>
        </a:spcAft>
        <a:buClr>
          <a:srgbClr val="000000"/>
        </a:buClr>
        <a:buSzPct val="100000"/>
        <a:buFont typeface="Times New Roman" charset="0"/>
        <a:buChar char="»"/>
        <a:defRPr sz="2200">
          <a:solidFill>
            <a:srgbClr val="000000"/>
          </a:solidFill>
          <a:latin typeface="+mn-lt"/>
          <a:ea typeface="+mn-ea"/>
          <a:cs typeface="Microsoft YaHei" charset="-122"/>
        </a:defRPr>
      </a:lvl5pPr>
      <a:lvl6pPr marL="2513558" indent="-228506" algn="l" defTabSz="449076" rtl="0" fontAlgn="base">
        <a:spcBef>
          <a:spcPts val="550"/>
        </a:spcBef>
        <a:spcAft>
          <a:spcPct val="0"/>
        </a:spcAft>
        <a:buClr>
          <a:srgbClr val="000000"/>
        </a:buClr>
        <a:buSzPct val="100000"/>
        <a:buFont typeface="Times New Roman" pitchFamily="16" charset="0"/>
        <a:defRPr sz="2200">
          <a:solidFill>
            <a:srgbClr val="000000"/>
          </a:solidFill>
          <a:latin typeface="+mn-lt"/>
          <a:ea typeface="+mn-ea"/>
        </a:defRPr>
      </a:lvl6pPr>
      <a:lvl7pPr marL="2970568" indent="-228506" algn="l" defTabSz="449076" rtl="0" fontAlgn="base">
        <a:spcBef>
          <a:spcPts val="550"/>
        </a:spcBef>
        <a:spcAft>
          <a:spcPct val="0"/>
        </a:spcAft>
        <a:buClr>
          <a:srgbClr val="000000"/>
        </a:buClr>
        <a:buSzPct val="100000"/>
        <a:buFont typeface="Times New Roman" pitchFamily="16" charset="0"/>
        <a:defRPr sz="2200">
          <a:solidFill>
            <a:srgbClr val="000000"/>
          </a:solidFill>
          <a:latin typeface="+mn-lt"/>
          <a:ea typeface="+mn-ea"/>
        </a:defRPr>
      </a:lvl7pPr>
      <a:lvl8pPr marL="3427580" indent="-228506" algn="l" defTabSz="449076" rtl="0" fontAlgn="base">
        <a:spcBef>
          <a:spcPts val="550"/>
        </a:spcBef>
        <a:spcAft>
          <a:spcPct val="0"/>
        </a:spcAft>
        <a:buClr>
          <a:srgbClr val="000000"/>
        </a:buClr>
        <a:buSzPct val="100000"/>
        <a:buFont typeface="Times New Roman" pitchFamily="16" charset="0"/>
        <a:defRPr sz="2200">
          <a:solidFill>
            <a:srgbClr val="000000"/>
          </a:solidFill>
          <a:latin typeface="+mn-lt"/>
          <a:ea typeface="+mn-ea"/>
        </a:defRPr>
      </a:lvl8pPr>
      <a:lvl9pPr marL="3884588" indent="-228506" algn="l" defTabSz="449076" rtl="0" fontAlgn="base">
        <a:spcBef>
          <a:spcPts val="550"/>
        </a:spcBef>
        <a:spcAft>
          <a:spcPct val="0"/>
        </a:spcAft>
        <a:buClr>
          <a:srgbClr val="000000"/>
        </a:buClr>
        <a:buSzPct val="100000"/>
        <a:buFont typeface="Times New Roman" pitchFamily="16" charset="0"/>
        <a:defRPr sz="2200">
          <a:solidFill>
            <a:srgbClr val="000000"/>
          </a:solidFill>
          <a:latin typeface="+mn-lt"/>
          <a:ea typeface="+mn-ea"/>
        </a:defRPr>
      </a:lvl9pPr>
    </p:bodyStyle>
    <p:otherStyle>
      <a:defPPr>
        <a:defRPr lang="fr-FR"/>
      </a:defPPr>
      <a:lvl1pPr marL="0" algn="l" defTabSz="914021" rtl="0" eaLnBrk="1" latinLnBrk="0" hangingPunct="1">
        <a:defRPr sz="1800" kern="1200">
          <a:solidFill>
            <a:schemeClr val="tx1"/>
          </a:solidFill>
          <a:latin typeface="+mn-lt"/>
          <a:ea typeface="+mn-ea"/>
          <a:cs typeface="+mn-cs"/>
        </a:defRPr>
      </a:lvl1pPr>
      <a:lvl2pPr marL="457010" algn="l" defTabSz="914021" rtl="0" eaLnBrk="1" latinLnBrk="0" hangingPunct="1">
        <a:defRPr sz="1800" kern="1200">
          <a:solidFill>
            <a:schemeClr val="tx1"/>
          </a:solidFill>
          <a:latin typeface="+mn-lt"/>
          <a:ea typeface="+mn-ea"/>
          <a:cs typeface="+mn-cs"/>
        </a:defRPr>
      </a:lvl2pPr>
      <a:lvl3pPr marL="914021" algn="l" defTabSz="914021" rtl="0" eaLnBrk="1" latinLnBrk="0" hangingPunct="1">
        <a:defRPr sz="1800" kern="1200">
          <a:solidFill>
            <a:schemeClr val="tx1"/>
          </a:solidFill>
          <a:latin typeface="+mn-lt"/>
          <a:ea typeface="+mn-ea"/>
          <a:cs typeface="+mn-cs"/>
        </a:defRPr>
      </a:lvl3pPr>
      <a:lvl4pPr marL="1371031" algn="l" defTabSz="914021" rtl="0" eaLnBrk="1" latinLnBrk="0" hangingPunct="1">
        <a:defRPr sz="1800" kern="1200">
          <a:solidFill>
            <a:schemeClr val="tx1"/>
          </a:solidFill>
          <a:latin typeface="+mn-lt"/>
          <a:ea typeface="+mn-ea"/>
          <a:cs typeface="+mn-cs"/>
        </a:defRPr>
      </a:lvl4pPr>
      <a:lvl5pPr marL="1828041" algn="l" defTabSz="914021" rtl="0" eaLnBrk="1" latinLnBrk="0" hangingPunct="1">
        <a:defRPr sz="1800" kern="1200">
          <a:solidFill>
            <a:schemeClr val="tx1"/>
          </a:solidFill>
          <a:latin typeface="+mn-lt"/>
          <a:ea typeface="+mn-ea"/>
          <a:cs typeface="+mn-cs"/>
        </a:defRPr>
      </a:lvl5pPr>
      <a:lvl6pPr marL="2285052" algn="l" defTabSz="914021" rtl="0" eaLnBrk="1" latinLnBrk="0" hangingPunct="1">
        <a:defRPr sz="1800" kern="1200">
          <a:solidFill>
            <a:schemeClr val="tx1"/>
          </a:solidFill>
          <a:latin typeface="+mn-lt"/>
          <a:ea typeface="+mn-ea"/>
          <a:cs typeface="+mn-cs"/>
        </a:defRPr>
      </a:lvl6pPr>
      <a:lvl7pPr marL="2742063" algn="l" defTabSz="914021" rtl="0" eaLnBrk="1" latinLnBrk="0" hangingPunct="1">
        <a:defRPr sz="1800" kern="1200">
          <a:solidFill>
            <a:schemeClr val="tx1"/>
          </a:solidFill>
          <a:latin typeface="+mn-lt"/>
          <a:ea typeface="+mn-ea"/>
          <a:cs typeface="+mn-cs"/>
        </a:defRPr>
      </a:lvl7pPr>
      <a:lvl8pPr marL="3199073" algn="l" defTabSz="914021" rtl="0" eaLnBrk="1" latinLnBrk="0" hangingPunct="1">
        <a:defRPr sz="1800" kern="1200">
          <a:solidFill>
            <a:schemeClr val="tx1"/>
          </a:solidFill>
          <a:latin typeface="+mn-lt"/>
          <a:ea typeface="+mn-ea"/>
          <a:cs typeface="+mn-cs"/>
        </a:defRPr>
      </a:lvl8pPr>
      <a:lvl9pPr marL="3656083" algn="l" defTabSz="914021"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7391682"/>
            <a:ext cx="10080625" cy="167993"/>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00761" tIns="50382" rIns="100761" bIns="50382" anchor="ctr" compatLnSpc="1"/>
          <a:lstStyle/>
          <a:p>
            <a:endParaRPr kumimoji="0" lang="en-US"/>
          </a:p>
        </p:txBody>
      </p:sp>
      <p:sp>
        <p:nvSpPr>
          <p:cNvPr id="16" name="Rectangle 15"/>
          <p:cNvSpPr>
            <a:spLocks noChangeArrowheads="1"/>
          </p:cNvSpPr>
          <p:nvPr/>
        </p:nvSpPr>
        <p:spPr bwMode="white">
          <a:xfrm>
            <a:off x="0" y="4"/>
            <a:ext cx="10080625" cy="1535933"/>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00761" tIns="50382" rIns="100761" bIns="50382" anchor="ctr" compatLnSpc="1"/>
          <a:lstStyle/>
          <a:p>
            <a:endParaRPr kumimoji="0" lang="en-US"/>
          </a:p>
        </p:txBody>
      </p:sp>
      <p:sp>
        <p:nvSpPr>
          <p:cNvPr id="18" name="Rectangle 17"/>
          <p:cNvSpPr>
            <a:spLocks noChangeArrowheads="1"/>
          </p:cNvSpPr>
          <p:nvPr/>
        </p:nvSpPr>
        <p:spPr bwMode="white">
          <a:xfrm>
            <a:off x="0" y="0"/>
            <a:ext cx="168010" cy="7559675"/>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00761" tIns="50382" rIns="100761" bIns="50382" anchor="ctr" compatLnSpc="1"/>
          <a:lstStyle/>
          <a:p>
            <a:endParaRPr kumimoji="0" lang="en-US"/>
          </a:p>
        </p:txBody>
      </p:sp>
      <p:sp>
        <p:nvSpPr>
          <p:cNvPr id="19" name="Rectangle 18"/>
          <p:cNvSpPr>
            <a:spLocks noChangeArrowheads="1"/>
          </p:cNvSpPr>
          <p:nvPr/>
        </p:nvSpPr>
        <p:spPr bwMode="white">
          <a:xfrm>
            <a:off x="9912615" y="0"/>
            <a:ext cx="168010" cy="7559675"/>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00761" tIns="50382" rIns="100761" bIns="50382" anchor="ctr" compatLnSpc="1"/>
          <a:lstStyle/>
          <a:p>
            <a:endParaRPr kumimoji="0" lang="en-US"/>
          </a:p>
        </p:txBody>
      </p:sp>
      <p:sp>
        <p:nvSpPr>
          <p:cNvPr id="9" name="Rectangle 8"/>
          <p:cNvSpPr>
            <a:spLocks noChangeArrowheads="1"/>
          </p:cNvSpPr>
          <p:nvPr/>
        </p:nvSpPr>
        <p:spPr bwMode="auto">
          <a:xfrm>
            <a:off x="164650" y="7042013"/>
            <a:ext cx="9737884" cy="34123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100761" tIns="50382" rIns="100761" bIns="50382" anchor="ctr" compatLnSpc="1"/>
          <a:lstStyle/>
          <a:p>
            <a:endParaRPr kumimoji="0" lang="en-US"/>
          </a:p>
        </p:txBody>
      </p:sp>
      <p:sp>
        <p:nvSpPr>
          <p:cNvPr id="14" name="Espace réservé de la date 13"/>
          <p:cNvSpPr>
            <a:spLocks noGrp="1"/>
          </p:cNvSpPr>
          <p:nvPr>
            <p:ph type="dt" sz="half" idx="2"/>
          </p:nvPr>
        </p:nvSpPr>
        <p:spPr>
          <a:xfrm>
            <a:off x="6384396" y="7060312"/>
            <a:ext cx="3356848" cy="403183"/>
          </a:xfrm>
          <a:prstGeom prst="rect">
            <a:avLst/>
          </a:prstGeom>
        </p:spPr>
        <p:txBody>
          <a:bodyPr vert="horz" lIns="100761" tIns="50382" rIns="100761" bIns="50382"/>
          <a:lstStyle>
            <a:lvl1pPr algn="r" eaLnBrk="1" latinLnBrk="0" hangingPunct="1">
              <a:defRPr kumimoji="0" sz="1500">
                <a:solidFill>
                  <a:srgbClr val="FFFFFF"/>
                </a:solidFill>
              </a:defRPr>
            </a:lvl1pPr>
          </a:lstStyle>
          <a:p>
            <a:pPr algn="r" eaLnBrk="1" latinLnBrk="0" hangingPunct="1"/>
            <a:fld id="{9D21D778-B565-4D7E-94D7-64010A445B68}" type="datetimeFigureOut">
              <a:rPr lang="en-US" smtClean="0"/>
              <a:pPr algn="r" eaLnBrk="1" latinLnBrk="0" hangingPunct="1"/>
              <a:t>5/7/2019</a:t>
            </a:fld>
            <a:endParaRPr lang="en-US" sz="1500" dirty="0">
              <a:solidFill>
                <a:srgbClr val="FFFFFF"/>
              </a:solidFill>
            </a:endParaRPr>
          </a:p>
        </p:txBody>
      </p:sp>
      <p:sp>
        <p:nvSpPr>
          <p:cNvPr id="3" name="Espace réservé du pied de page 2"/>
          <p:cNvSpPr>
            <a:spLocks noGrp="1"/>
          </p:cNvSpPr>
          <p:nvPr>
            <p:ph type="ftr" sz="quarter" idx="3"/>
          </p:nvPr>
        </p:nvSpPr>
        <p:spPr>
          <a:xfrm>
            <a:off x="336024" y="7066776"/>
            <a:ext cx="3948245" cy="403183"/>
          </a:xfrm>
          <a:prstGeom prst="rect">
            <a:avLst/>
          </a:prstGeom>
        </p:spPr>
        <p:txBody>
          <a:bodyPr vert="horz" lIns="100761" tIns="50382" rIns="100761" bIns="50382"/>
          <a:lstStyle>
            <a:lvl1pPr algn="l" eaLnBrk="1" latinLnBrk="0" hangingPunct="1">
              <a:defRPr kumimoji="0" sz="1300">
                <a:solidFill>
                  <a:srgbClr val="FFFFFF"/>
                </a:solidFill>
              </a:defRPr>
            </a:lvl1pPr>
          </a:lstStyle>
          <a:p>
            <a:pPr algn="l" eaLnBrk="1" latinLnBrk="0" hangingPunct="1"/>
            <a:endParaRPr kumimoji="0" lang="en-US" dirty="0">
              <a:solidFill>
                <a:srgbClr val="FFFFFF"/>
              </a:solidFill>
            </a:endParaRPr>
          </a:p>
        </p:txBody>
      </p:sp>
      <p:sp>
        <p:nvSpPr>
          <p:cNvPr id="8" name="Rectangle 7"/>
          <p:cNvSpPr>
            <a:spLocks noChangeArrowheads="1"/>
          </p:cNvSpPr>
          <p:nvPr/>
        </p:nvSpPr>
        <p:spPr bwMode="auto">
          <a:xfrm>
            <a:off x="168010" y="171353"/>
            <a:ext cx="9737884" cy="721697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100761" tIns="50382" rIns="100761" bIns="50382" anchor="ctr" compatLnSpc="1"/>
          <a:lstStyle/>
          <a:p>
            <a:endParaRPr kumimoji="0" lang="en-US" dirty="0"/>
          </a:p>
        </p:txBody>
      </p:sp>
      <p:sp>
        <p:nvSpPr>
          <p:cNvPr id="10" name="Connecteur droit 9"/>
          <p:cNvSpPr>
            <a:spLocks noChangeShapeType="1"/>
          </p:cNvSpPr>
          <p:nvPr/>
        </p:nvSpPr>
        <p:spPr bwMode="auto">
          <a:xfrm>
            <a:off x="168010" y="1407373"/>
            <a:ext cx="973788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100761" tIns="50382" rIns="100761" bIns="50382" anchor="ctr" compatLnSpc="1"/>
          <a:lstStyle/>
          <a:p>
            <a:endParaRPr kumimoji="0" lang="en-US"/>
          </a:p>
        </p:txBody>
      </p:sp>
      <p:sp>
        <p:nvSpPr>
          <p:cNvPr id="12" name="Ellipse 11"/>
          <p:cNvSpPr/>
          <p:nvPr/>
        </p:nvSpPr>
        <p:spPr>
          <a:xfrm>
            <a:off x="4704292" y="1053856"/>
            <a:ext cx="672042" cy="671971"/>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0761" tIns="50382" rIns="100761" bIns="50382" anchor="ctr"/>
          <a:lstStyle/>
          <a:p>
            <a:pPr algn="ctr" eaLnBrk="1" latinLnBrk="0" hangingPunct="1"/>
            <a:endParaRPr kumimoji="0" lang="en-US"/>
          </a:p>
        </p:txBody>
      </p:sp>
      <p:sp>
        <p:nvSpPr>
          <p:cNvPr id="15" name="Ellipse 14"/>
          <p:cNvSpPr/>
          <p:nvPr/>
        </p:nvSpPr>
        <p:spPr>
          <a:xfrm>
            <a:off x="4808458" y="1158008"/>
            <a:ext cx="463709" cy="46366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lIns="100761" tIns="50382" rIns="100761" bIns="50382" anchor="ctr"/>
          <a:lstStyle/>
          <a:p>
            <a:pPr algn="ctr" eaLnBrk="1" latinLnBrk="0" hangingPunct="1"/>
            <a:endParaRPr kumimoji="0" lang="en-US"/>
          </a:p>
        </p:txBody>
      </p:sp>
      <p:sp>
        <p:nvSpPr>
          <p:cNvPr id="23" name="Espace réservé du numéro de diapositive 22"/>
          <p:cNvSpPr>
            <a:spLocks noGrp="1"/>
          </p:cNvSpPr>
          <p:nvPr>
            <p:ph type="sldNum" sz="quarter" idx="4"/>
          </p:nvPr>
        </p:nvSpPr>
        <p:spPr>
          <a:xfrm>
            <a:off x="4788297" y="1146603"/>
            <a:ext cx="504031" cy="486479"/>
          </a:xfrm>
          <a:prstGeom prst="rect">
            <a:avLst/>
          </a:prstGeom>
        </p:spPr>
        <p:txBody>
          <a:bodyPr vert="horz" lIns="50382" tIns="50382" rIns="50382" bIns="50382" anchor="ctr">
            <a:normAutofit/>
          </a:bodyPr>
          <a:lstStyle>
            <a:lvl1pPr algn="ctr" eaLnBrk="1" latinLnBrk="0" hangingPunct="1">
              <a:defRPr kumimoji="0" sz="1800">
                <a:solidFill>
                  <a:schemeClr val="accent3">
                    <a:shade val="75000"/>
                  </a:schemeClr>
                </a:solidFill>
              </a:defRPr>
            </a:lvl1pPr>
          </a:lstStyle>
          <a:p>
            <a:pPr>
              <a:defRPr/>
            </a:pPr>
            <a:fld id="{5E0D33F2-8F6D-1047-9D1B-8382EFA3138F}" type="slidenum">
              <a:rPr lang="fr-FR" smtClean="0"/>
              <a:pPr>
                <a:defRPr/>
              </a:pPr>
              <a:t>‹N°›</a:t>
            </a:fld>
            <a:endParaRPr lang="fr-FR"/>
          </a:p>
        </p:txBody>
      </p:sp>
      <p:sp>
        <p:nvSpPr>
          <p:cNvPr id="22" name="Espace réservé du titre 21"/>
          <p:cNvSpPr>
            <a:spLocks noGrp="1"/>
          </p:cNvSpPr>
          <p:nvPr>
            <p:ph type="title"/>
          </p:nvPr>
        </p:nvSpPr>
        <p:spPr>
          <a:xfrm>
            <a:off x="332663" y="251989"/>
            <a:ext cx="9408583" cy="836604"/>
          </a:xfrm>
          <a:prstGeom prst="rect">
            <a:avLst/>
          </a:prstGeom>
        </p:spPr>
        <p:txBody>
          <a:bodyPr vert="horz" lIns="100761" tIns="50382" rIns="100761" bIns="50382" anchor="b">
            <a:normAutofit/>
          </a:bodyPr>
          <a:lstStyle/>
          <a:p>
            <a:r>
              <a:rPr kumimoji="0" lang="fr-FR"/>
              <a:t>Cliquez et modifiez le titre</a:t>
            </a:r>
            <a:endParaRPr kumimoji="0" lang="en-US"/>
          </a:p>
        </p:txBody>
      </p:sp>
      <p:sp>
        <p:nvSpPr>
          <p:cNvPr id="13" name="Espace réservé du texte 12"/>
          <p:cNvSpPr>
            <a:spLocks noGrp="1"/>
          </p:cNvSpPr>
          <p:nvPr>
            <p:ph type="body" idx="1"/>
          </p:nvPr>
        </p:nvSpPr>
        <p:spPr>
          <a:xfrm>
            <a:off x="332663" y="1679928"/>
            <a:ext cx="9408583" cy="5070022"/>
          </a:xfrm>
          <a:prstGeom prst="rect">
            <a:avLst/>
          </a:prstGeom>
        </p:spPr>
        <p:txBody>
          <a:bodyPr vert="horz" lIns="100761" tIns="50382" rIns="100761" bIns="50382">
            <a:normAutofit/>
          </a:bodyPr>
          <a:lstStyle/>
          <a:p>
            <a:pPr lvl="0" eaLnBrk="1" latinLnBrk="0" hangingPunct="1"/>
            <a:r>
              <a:rPr kumimoji="0" lang="fr-FR"/>
              <a:t>Cliquez pour modifier les styles du texte du masque</a:t>
            </a:r>
          </a:p>
          <a:p>
            <a:pPr lvl="1" eaLnBrk="1" latinLnBrk="0" hangingPunct="1"/>
            <a:r>
              <a:rPr kumimoji="0" lang="fr-FR"/>
              <a:t>Deuxième niveau</a:t>
            </a:r>
          </a:p>
          <a:p>
            <a:pPr lvl="2" eaLnBrk="1" latinLnBrk="0" hangingPunct="1"/>
            <a:r>
              <a:rPr kumimoji="0" lang="fr-FR"/>
              <a:t>Troisième niveau</a:t>
            </a:r>
          </a:p>
          <a:p>
            <a:pPr lvl="3" eaLnBrk="1" latinLnBrk="0" hangingPunct="1"/>
            <a:r>
              <a:rPr kumimoji="0" lang="fr-FR"/>
              <a:t>Quatrième niveau</a:t>
            </a:r>
          </a:p>
          <a:p>
            <a:pPr lvl="4" eaLnBrk="1" latinLnBrk="0" hangingPunct="1"/>
            <a:r>
              <a:rPr kumimoji="0" lang="fr-FR"/>
              <a:t>Cinquième niveau</a:t>
            </a:r>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latinLnBrk="0" hangingPunct="1">
        <a:spcBef>
          <a:spcPct val="0"/>
        </a:spcBef>
        <a:buNone/>
        <a:defRPr kumimoji="0" sz="3600" kern="1200">
          <a:solidFill>
            <a:schemeClr val="accent3">
              <a:shade val="75000"/>
            </a:schemeClr>
          </a:solidFill>
          <a:latin typeface="+mj-lt"/>
          <a:ea typeface="+mj-ea"/>
          <a:cs typeface="+mj-cs"/>
        </a:defRPr>
      </a:lvl1pPr>
    </p:titleStyle>
    <p:bodyStyle>
      <a:lvl1pPr marL="302288" indent="-302288" algn="l" rtl="0" eaLnBrk="1" latinLnBrk="0" hangingPunct="1">
        <a:spcBef>
          <a:spcPct val="20000"/>
        </a:spcBef>
        <a:buClr>
          <a:schemeClr val="accent1"/>
        </a:buClr>
        <a:buSzPct val="85000"/>
        <a:buFont typeface="Wingdings 2"/>
        <a:buChar char=""/>
        <a:defRPr kumimoji="0" sz="3000" kern="1200">
          <a:solidFill>
            <a:schemeClr val="tx1"/>
          </a:solidFill>
          <a:latin typeface="+mn-lt"/>
          <a:ea typeface="+mn-ea"/>
          <a:cs typeface="+mn-cs"/>
        </a:defRPr>
      </a:lvl1pPr>
      <a:lvl2pPr marL="604577" indent="-302288" algn="l" rtl="0" eaLnBrk="1" latinLnBrk="0" hangingPunct="1">
        <a:spcBef>
          <a:spcPct val="20000"/>
        </a:spcBef>
        <a:buClr>
          <a:schemeClr val="accent2"/>
        </a:buClr>
        <a:buSzPct val="70000"/>
        <a:buFont typeface="Wingdings"/>
        <a:buChar char=""/>
        <a:defRPr kumimoji="0" sz="2400" kern="1200">
          <a:solidFill>
            <a:schemeClr val="tx2"/>
          </a:solidFill>
          <a:latin typeface="+mn-lt"/>
          <a:ea typeface="+mn-ea"/>
          <a:cs typeface="+mn-cs"/>
        </a:defRPr>
      </a:lvl2pPr>
      <a:lvl3pPr marL="906867" indent="-251908" algn="l" rtl="0" eaLnBrk="1" latinLnBrk="0" hangingPunct="1">
        <a:spcBef>
          <a:spcPct val="20000"/>
        </a:spcBef>
        <a:buClr>
          <a:schemeClr val="accent3"/>
        </a:buClr>
        <a:buSzPct val="75000"/>
        <a:buFont typeface="Wingdings 2"/>
        <a:buChar char=""/>
        <a:defRPr kumimoji="0" sz="2200" kern="1200">
          <a:solidFill>
            <a:schemeClr val="tx1"/>
          </a:solidFill>
          <a:latin typeface="+mn-lt"/>
          <a:ea typeface="+mn-ea"/>
          <a:cs typeface="+mn-cs"/>
        </a:defRPr>
      </a:lvl3pPr>
      <a:lvl4pPr marL="1209155" indent="-251908" algn="l" rtl="0" eaLnBrk="1" latinLnBrk="0" hangingPunct="1">
        <a:spcBef>
          <a:spcPct val="20000"/>
        </a:spcBef>
        <a:buClr>
          <a:schemeClr val="accent4"/>
        </a:buClr>
        <a:buSzPct val="70000"/>
        <a:buFont typeface="Wingdings"/>
        <a:buChar char=""/>
        <a:defRPr kumimoji="0" sz="2200" kern="1200">
          <a:solidFill>
            <a:schemeClr val="tx2"/>
          </a:solidFill>
          <a:latin typeface="+mn-lt"/>
          <a:ea typeface="+mn-ea"/>
          <a:cs typeface="+mn-cs"/>
        </a:defRPr>
      </a:lvl4pPr>
      <a:lvl5pPr marL="1511445" indent="-251908" algn="l" rtl="0" eaLnBrk="1" latinLnBrk="0" hangingPunct="1">
        <a:spcBef>
          <a:spcPct val="20000"/>
        </a:spcBef>
        <a:buClr>
          <a:schemeClr val="accent5"/>
        </a:buClr>
        <a:buFontTx/>
        <a:buChar char="•"/>
        <a:defRPr kumimoji="0" sz="2000" kern="1200">
          <a:solidFill>
            <a:schemeClr val="tx1"/>
          </a:solidFill>
          <a:latin typeface="+mn-lt"/>
          <a:ea typeface="+mn-ea"/>
          <a:cs typeface="+mn-cs"/>
        </a:defRPr>
      </a:lvl5pPr>
      <a:lvl6pPr marL="1813734" indent="-201526" algn="l" rtl="0" eaLnBrk="1" latinLnBrk="0" hangingPunct="1">
        <a:spcBef>
          <a:spcPct val="20000"/>
        </a:spcBef>
        <a:buClr>
          <a:schemeClr val="accent6"/>
        </a:buClr>
        <a:buSzPct val="80000"/>
        <a:buFont typeface="Wingdings 2"/>
        <a:buChar char=""/>
        <a:defRPr kumimoji="0" sz="2000" kern="1200">
          <a:solidFill>
            <a:schemeClr val="tx1"/>
          </a:solidFill>
          <a:latin typeface="+mn-lt"/>
          <a:ea typeface="+mn-ea"/>
          <a:cs typeface="+mn-cs"/>
        </a:defRPr>
      </a:lvl6pPr>
      <a:lvl7pPr marL="2116022" indent="-201526" algn="l" rtl="0" eaLnBrk="1" latinLnBrk="0" hangingPunct="1">
        <a:spcBef>
          <a:spcPct val="20000"/>
        </a:spcBef>
        <a:buClr>
          <a:schemeClr val="accent1">
            <a:shade val="75000"/>
          </a:schemeClr>
        </a:buClr>
        <a:buSzPct val="90000"/>
        <a:buChar char="•"/>
        <a:defRPr kumimoji="0" sz="1800" kern="1200" baseline="0">
          <a:solidFill>
            <a:schemeClr val="tx1"/>
          </a:solidFill>
          <a:latin typeface="+mn-lt"/>
          <a:ea typeface="+mn-ea"/>
          <a:cs typeface="+mn-cs"/>
        </a:defRPr>
      </a:lvl7pPr>
      <a:lvl8pPr marL="2317548" indent="-201526" algn="l" rtl="0" eaLnBrk="1" latinLnBrk="0" hangingPunct="1">
        <a:spcBef>
          <a:spcPct val="20000"/>
        </a:spcBef>
        <a:buClr>
          <a:schemeClr val="accent4">
            <a:shade val="75000"/>
          </a:schemeClr>
        </a:buClr>
        <a:buChar char="•"/>
        <a:defRPr kumimoji="0" sz="1800" kern="1200">
          <a:solidFill>
            <a:schemeClr val="tx1"/>
          </a:solidFill>
          <a:latin typeface="+mn-lt"/>
          <a:ea typeface="+mn-ea"/>
          <a:cs typeface="+mn-cs"/>
        </a:defRPr>
      </a:lvl8pPr>
      <a:lvl9pPr marL="2619838" indent="-201526" algn="l" rtl="0" eaLnBrk="1" latinLnBrk="0" hangingPunct="1">
        <a:spcBef>
          <a:spcPct val="20000"/>
        </a:spcBef>
        <a:buClr>
          <a:schemeClr val="accent2">
            <a:shade val="75000"/>
          </a:schemeClr>
        </a:buClr>
        <a:buSzPct val="90000"/>
        <a:buChar char="•"/>
        <a:defRPr kumimoji="0" sz="15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503816" algn="l" rtl="0" eaLnBrk="1" latinLnBrk="0" hangingPunct="1">
        <a:defRPr kumimoji="0" kern="1200">
          <a:solidFill>
            <a:schemeClr val="tx1"/>
          </a:solidFill>
          <a:latin typeface="+mn-lt"/>
          <a:ea typeface="+mn-ea"/>
          <a:cs typeface="+mn-cs"/>
        </a:defRPr>
      </a:lvl2pPr>
      <a:lvl3pPr marL="1007630" algn="l" rtl="0" eaLnBrk="1" latinLnBrk="0" hangingPunct="1">
        <a:defRPr kumimoji="0" kern="1200">
          <a:solidFill>
            <a:schemeClr val="tx1"/>
          </a:solidFill>
          <a:latin typeface="+mn-lt"/>
          <a:ea typeface="+mn-ea"/>
          <a:cs typeface="+mn-cs"/>
        </a:defRPr>
      </a:lvl3pPr>
      <a:lvl4pPr marL="1511445" algn="l" rtl="0" eaLnBrk="1" latinLnBrk="0" hangingPunct="1">
        <a:defRPr kumimoji="0" kern="1200">
          <a:solidFill>
            <a:schemeClr val="tx1"/>
          </a:solidFill>
          <a:latin typeface="+mn-lt"/>
          <a:ea typeface="+mn-ea"/>
          <a:cs typeface="+mn-cs"/>
        </a:defRPr>
      </a:lvl4pPr>
      <a:lvl5pPr marL="2015259" algn="l" rtl="0" eaLnBrk="1" latinLnBrk="0" hangingPunct="1">
        <a:defRPr kumimoji="0" kern="1200">
          <a:solidFill>
            <a:schemeClr val="tx1"/>
          </a:solidFill>
          <a:latin typeface="+mn-lt"/>
          <a:ea typeface="+mn-ea"/>
          <a:cs typeface="+mn-cs"/>
        </a:defRPr>
      </a:lvl5pPr>
      <a:lvl6pPr marL="2519074" algn="l" rtl="0" eaLnBrk="1" latinLnBrk="0" hangingPunct="1">
        <a:defRPr kumimoji="0" kern="1200">
          <a:solidFill>
            <a:schemeClr val="tx1"/>
          </a:solidFill>
          <a:latin typeface="+mn-lt"/>
          <a:ea typeface="+mn-ea"/>
          <a:cs typeface="+mn-cs"/>
        </a:defRPr>
      </a:lvl6pPr>
      <a:lvl7pPr marL="3022888" algn="l" rtl="0" eaLnBrk="1" latinLnBrk="0" hangingPunct="1">
        <a:defRPr kumimoji="0" kern="1200">
          <a:solidFill>
            <a:schemeClr val="tx1"/>
          </a:solidFill>
          <a:latin typeface="+mn-lt"/>
          <a:ea typeface="+mn-ea"/>
          <a:cs typeface="+mn-cs"/>
        </a:defRPr>
      </a:lvl7pPr>
      <a:lvl8pPr marL="3526703" algn="l" rtl="0" eaLnBrk="1" latinLnBrk="0" hangingPunct="1">
        <a:defRPr kumimoji="0" kern="1200">
          <a:solidFill>
            <a:schemeClr val="tx1"/>
          </a:solidFill>
          <a:latin typeface="+mn-lt"/>
          <a:ea typeface="+mn-ea"/>
          <a:cs typeface="+mn-cs"/>
        </a:defRPr>
      </a:lvl8pPr>
      <a:lvl9pPr marL="4030518"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9.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hyperlink" Target="http://www.youtube.com/watch?v=1wnz3xAvbhQ" TargetMode="External"/><Relationship Id="rId2" Type="http://schemas.openxmlformats.org/officeDocument/2006/relationships/hyperlink" Target="https://www.youtube.com/watch?v=1wnz3xAvbhQ" TargetMode="External"/><Relationship Id="rId1" Type="http://schemas.openxmlformats.org/officeDocument/2006/relationships/slideLayout" Target="../slideLayouts/slideLayout24.xml"/><Relationship Id="rId4" Type="http://schemas.openxmlformats.org/officeDocument/2006/relationships/hyperlink" Target="https://www.youtube.com/watch?v=EPpDouZT3T4"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90" name="Text Box 1"/>
          <p:cNvSpPr txBox="1">
            <a:spLocks noChangeArrowheads="1"/>
          </p:cNvSpPr>
          <p:nvPr/>
        </p:nvSpPr>
        <p:spPr bwMode="auto">
          <a:xfrm>
            <a:off x="503242" y="301629"/>
            <a:ext cx="9070975" cy="1262063"/>
          </a:xfrm>
          <a:prstGeom prst="rect">
            <a:avLst/>
          </a:prstGeom>
          <a:noFill/>
          <a:ln w="9525">
            <a:noFill/>
            <a:round/>
            <a:headEnd/>
            <a:tailEnd/>
          </a:ln>
        </p:spPr>
        <p:txBody>
          <a:bodyPr wrap="none" lIns="91401" tIns="45701" rIns="91401" bIns="45701" anchor="ctr">
            <a:prstTxWarp prst="textNoShape">
              <a:avLst/>
            </a:prstTxWarp>
          </a:bodyPr>
          <a:lstStyle/>
          <a:p>
            <a:endParaRPr lang="fr-FR"/>
          </a:p>
        </p:txBody>
      </p:sp>
      <p:sp>
        <p:nvSpPr>
          <p:cNvPr id="63491" name="Text Box 2"/>
          <p:cNvSpPr txBox="1">
            <a:spLocks noChangeArrowheads="1"/>
          </p:cNvSpPr>
          <p:nvPr/>
        </p:nvSpPr>
        <p:spPr bwMode="auto">
          <a:xfrm>
            <a:off x="143768" y="0"/>
            <a:ext cx="9577064" cy="5580037"/>
          </a:xfrm>
          <a:prstGeom prst="rect">
            <a:avLst/>
          </a:prstGeom>
          <a:noFill/>
          <a:ln w="9525">
            <a:noFill/>
            <a:round/>
            <a:headEnd/>
            <a:tailEnd/>
          </a:ln>
        </p:spPr>
        <p:txBody>
          <a:bodyPr lIns="0" tIns="0" rIns="0" bIns="0" anchor="ctr">
            <a:prstTxWarp prst="textNoShape">
              <a:avLst/>
            </a:prstTxWarp>
          </a:bodyPr>
          <a:lstStyle/>
          <a:p>
            <a:pPr algn="ctr" hangingPunct="1">
              <a:lnSpc>
                <a:spcPct val="100000"/>
              </a:lnSpc>
              <a:spcBef>
                <a:spcPts val="725"/>
              </a:spcBef>
              <a:buClrTx/>
              <a:buSzPct val="95000"/>
              <a:tabLst>
                <a:tab pos="0" algn="l"/>
                <a:tab pos="447490" algn="l"/>
                <a:tab pos="896566" algn="l"/>
                <a:tab pos="1345640" algn="l"/>
                <a:tab pos="1794717" algn="l"/>
                <a:tab pos="2243794" algn="l"/>
                <a:tab pos="2692869" algn="l"/>
                <a:tab pos="3141947" algn="l"/>
                <a:tab pos="3591023" algn="l"/>
                <a:tab pos="4040099" algn="l"/>
                <a:tab pos="4489177" algn="l"/>
                <a:tab pos="4938252" algn="l"/>
                <a:tab pos="5387328" algn="l"/>
                <a:tab pos="5836404" algn="l"/>
                <a:tab pos="6285482" algn="l"/>
                <a:tab pos="6734556" algn="l"/>
                <a:tab pos="7183633" algn="l"/>
                <a:tab pos="7632709" algn="l"/>
                <a:tab pos="8081786" algn="l"/>
                <a:tab pos="8530862" algn="l"/>
                <a:tab pos="8979939" algn="l"/>
                <a:tab pos="8981524" algn="l"/>
              </a:tabLst>
            </a:pPr>
            <a:endParaRPr lang="fr-FR" sz="3200" dirty="0"/>
          </a:p>
          <a:p>
            <a:pPr algn="r" hangingPunct="1">
              <a:lnSpc>
                <a:spcPct val="100000"/>
              </a:lnSpc>
              <a:spcBef>
                <a:spcPts val="725"/>
              </a:spcBef>
              <a:buClrTx/>
              <a:buSzPct val="95000"/>
              <a:tabLst>
                <a:tab pos="0" algn="l"/>
                <a:tab pos="447490" algn="l"/>
                <a:tab pos="896566" algn="l"/>
                <a:tab pos="1345640" algn="l"/>
                <a:tab pos="1794717" algn="l"/>
                <a:tab pos="2243794" algn="l"/>
                <a:tab pos="2692869" algn="l"/>
                <a:tab pos="3141947" algn="l"/>
                <a:tab pos="3591023" algn="l"/>
                <a:tab pos="4040099" algn="l"/>
                <a:tab pos="4489177" algn="l"/>
                <a:tab pos="4938252" algn="l"/>
                <a:tab pos="5387328" algn="l"/>
                <a:tab pos="5836404" algn="l"/>
                <a:tab pos="6285482" algn="l"/>
                <a:tab pos="6734556" algn="l"/>
                <a:tab pos="7183633" algn="l"/>
                <a:tab pos="7632709" algn="l"/>
                <a:tab pos="8081786" algn="l"/>
                <a:tab pos="8530862" algn="l"/>
                <a:tab pos="8979939" algn="l"/>
                <a:tab pos="8981524" algn="l"/>
              </a:tabLst>
            </a:pPr>
            <a:endParaRPr lang="fr-FR" sz="2200" dirty="0">
              <a:solidFill>
                <a:srgbClr val="000000"/>
              </a:solidFill>
              <a:latin typeface="Constantia" charset="0"/>
            </a:endParaRPr>
          </a:p>
          <a:p>
            <a:pPr algn="r" hangingPunct="1">
              <a:lnSpc>
                <a:spcPct val="100000"/>
              </a:lnSpc>
              <a:spcBef>
                <a:spcPts val="725"/>
              </a:spcBef>
              <a:buClrTx/>
              <a:buSzPct val="95000"/>
              <a:tabLst>
                <a:tab pos="0" algn="l"/>
                <a:tab pos="447490" algn="l"/>
                <a:tab pos="896566" algn="l"/>
                <a:tab pos="1345640" algn="l"/>
                <a:tab pos="1794717" algn="l"/>
                <a:tab pos="2243794" algn="l"/>
                <a:tab pos="2692869" algn="l"/>
                <a:tab pos="3141947" algn="l"/>
                <a:tab pos="3591023" algn="l"/>
                <a:tab pos="4040099" algn="l"/>
                <a:tab pos="4489177" algn="l"/>
                <a:tab pos="4938252" algn="l"/>
                <a:tab pos="5387328" algn="l"/>
                <a:tab pos="5836404" algn="l"/>
                <a:tab pos="6285482" algn="l"/>
                <a:tab pos="6734556" algn="l"/>
                <a:tab pos="7183633" algn="l"/>
                <a:tab pos="7632709" algn="l"/>
                <a:tab pos="8081786" algn="l"/>
                <a:tab pos="8530862" algn="l"/>
                <a:tab pos="8979939" algn="l"/>
                <a:tab pos="8981524" algn="l"/>
              </a:tabLst>
            </a:pPr>
            <a:r>
              <a:rPr lang="fr-FR" sz="2200" dirty="0">
                <a:solidFill>
                  <a:srgbClr val="000000"/>
                </a:solidFill>
                <a:latin typeface="Constantia" charset="0"/>
              </a:rPr>
              <a:t> </a:t>
            </a:r>
          </a:p>
          <a:p>
            <a:pPr algn="ctr" hangingPunct="1">
              <a:lnSpc>
                <a:spcPct val="100000"/>
              </a:lnSpc>
              <a:spcBef>
                <a:spcPts val="725"/>
              </a:spcBef>
              <a:buClrTx/>
              <a:buSzPct val="95000"/>
              <a:tabLst>
                <a:tab pos="0" algn="l"/>
                <a:tab pos="447490" algn="l"/>
                <a:tab pos="896566" algn="l"/>
                <a:tab pos="1345640" algn="l"/>
                <a:tab pos="1794717" algn="l"/>
                <a:tab pos="2243794" algn="l"/>
                <a:tab pos="2692869" algn="l"/>
                <a:tab pos="3141947" algn="l"/>
                <a:tab pos="3591023" algn="l"/>
                <a:tab pos="4040099" algn="l"/>
                <a:tab pos="4489177" algn="l"/>
                <a:tab pos="4938252" algn="l"/>
                <a:tab pos="5387328" algn="l"/>
                <a:tab pos="5836404" algn="l"/>
                <a:tab pos="6285482" algn="l"/>
                <a:tab pos="6734556" algn="l"/>
                <a:tab pos="7183633" algn="l"/>
                <a:tab pos="7632709" algn="l"/>
                <a:tab pos="8081786" algn="l"/>
                <a:tab pos="8530862" algn="l"/>
                <a:tab pos="8979939" algn="l"/>
                <a:tab pos="8981524" algn="l"/>
              </a:tabLst>
            </a:pPr>
            <a:r>
              <a:rPr lang="fr-FR" sz="2200" dirty="0">
                <a:solidFill>
                  <a:srgbClr val="000000"/>
                </a:solidFill>
                <a:latin typeface="Constantia" charset="0"/>
              </a:rPr>
              <a:t>Magali Jeannin </a:t>
            </a:r>
          </a:p>
          <a:p>
            <a:pPr algn="ctr" hangingPunct="1">
              <a:lnSpc>
                <a:spcPct val="100000"/>
              </a:lnSpc>
              <a:spcBef>
                <a:spcPts val="725"/>
              </a:spcBef>
              <a:buClrTx/>
              <a:buSzPct val="95000"/>
              <a:tabLst>
                <a:tab pos="0" algn="l"/>
                <a:tab pos="447490" algn="l"/>
                <a:tab pos="896566" algn="l"/>
                <a:tab pos="1345640" algn="l"/>
                <a:tab pos="1794717" algn="l"/>
                <a:tab pos="2243794" algn="l"/>
                <a:tab pos="2692869" algn="l"/>
                <a:tab pos="3141947" algn="l"/>
                <a:tab pos="3591023" algn="l"/>
                <a:tab pos="4040099" algn="l"/>
                <a:tab pos="4489177" algn="l"/>
                <a:tab pos="4938252" algn="l"/>
                <a:tab pos="5387328" algn="l"/>
                <a:tab pos="5836404" algn="l"/>
                <a:tab pos="6285482" algn="l"/>
                <a:tab pos="6734556" algn="l"/>
                <a:tab pos="7183633" algn="l"/>
                <a:tab pos="7632709" algn="l"/>
                <a:tab pos="8081786" algn="l"/>
                <a:tab pos="8530862" algn="l"/>
                <a:tab pos="8979939" algn="l"/>
                <a:tab pos="8981524" algn="l"/>
              </a:tabLst>
            </a:pPr>
            <a:r>
              <a:rPr lang="fr-FR" sz="1600" dirty="0">
                <a:solidFill>
                  <a:srgbClr val="000000"/>
                </a:solidFill>
                <a:latin typeface="Constantia" charset="0"/>
              </a:rPr>
              <a:t>MCF, Langue et littérature françaises</a:t>
            </a:r>
            <a:r>
              <a:rPr lang="fr-FR" sz="2200" dirty="0">
                <a:solidFill>
                  <a:srgbClr val="000000"/>
                </a:solidFill>
                <a:latin typeface="Constantia" charset="0"/>
              </a:rPr>
              <a:t> </a:t>
            </a:r>
          </a:p>
          <a:p>
            <a:pPr algn="ctr" hangingPunct="1">
              <a:lnSpc>
                <a:spcPct val="100000"/>
              </a:lnSpc>
              <a:spcBef>
                <a:spcPts val="725"/>
              </a:spcBef>
              <a:buClrTx/>
              <a:buSzPct val="95000"/>
              <a:tabLst>
                <a:tab pos="0" algn="l"/>
                <a:tab pos="447490" algn="l"/>
                <a:tab pos="896566" algn="l"/>
                <a:tab pos="1345640" algn="l"/>
                <a:tab pos="1794717" algn="l"/>
                <a:tab pos="2243794" algn="l"/>
                <a:tab pos="2692869" algn="l"/>
                <a:tab pos="3141947" algn="l"/>
                <a:tab pos="3591023" algn="l"/>
                <a:tab pos="4040099" algn="l"/>
                <a:tab pos="4489177" algn="l"/>
                <a:tab pos="4938252" algn="l"/>
                <a:tab pos="5387328" algn="l"/>
                <a:tab pos="5836404" algn="l"/>
                <a:tab pos="6285482" algn="l"/>
                <a:tab pos="6734556" algn="l"/>
                <a:tab pos="7183633" algn="l"/>
                <a:tab pos="7632709" algn="l"/>
                <a:tab pos="8081786" algn="l"/>
                <a:tab pos="8530862" algn="l"/>
                <a:tab pos="8979939" algn="l"/>
                <a:tab pos="8981524" algn="l"/>
              </a:tabLst>
            </a:pPr>
            <a:r>
              <a:rPr lang="fr-FR" sz="2200" dirty="0">
                <a:solidFill>
                  <a:srgbClr val="000000"/>
                </a:solidFill>
                <a:latin typeface="Constantia" charset="0"/>
              </a:rPr>
              <a:t>ESPE, Université de Caen-Normandie</a:t>
            </a:r>
          </a:p>
          <a:p>
            <a:pPr algn="ctr" hangingPunct="1">
              <a:lnSpc>
                <a:spcPct val="100000"/>
              </a:lnSpc>
              <a:spcBef>
                <a:spcPts val="725"/>
              </a:spcBef>
              <a:buClrTx/>
              <a:buSzPct val="95000"/>
              <a:tabLst>
                <a:tab pos="0" algn="l"/>
                <a:tab pos="447490" algn="l"/>
                <a:tab pos="896566" algn="l"/>
                <a:tab pos="1345640" algn="l"/>
                <a:tab pos="1794717" algn="l"/>
                <a:tab pos="2243794" algn="l"/>
                <a:tab pos="2692869" algn="l"/>
                <a:tab pos="3141947" algn="l"/>
                <a:tab pos="3591023" algn="l"/>
                <a:tab pos="4040099" algn="l"/>
                <a:tab pos="4489177" algn="l"/>
                <a:tab pos="4938252" algn="l"/>
                <a:tab pos="5387328" algn="l"/>
                <a:tab pos="5836404" algn="l"/>
                <a:tab pos="6285482" algn="l"/>
                <a:tab pos="6734556" algn="l"/>
                <a:tab pos="7183633" algn="l"/>
                <a:tab pos="7632709" algn="l"/>
                <a:tab pos="8081786" algn="l"/>
                <a:tab pos="8530862" algn="l"/>
                <a:tab pos="8979939" algn="l"/>
                <a:tab pos="8981524" algn="l"/>
              </a:tabLst>
            </a:pPr>
            <a:r>
              <a:rPr lang="fr-FR" sz="4000" b="1" i="1" dirty="0">
                <a:solidFill>
                  <a:srgbClr val="000000"/>
                </a:solidFill>
                <a:latin typeface="Constantia" charset="0"/>
              </a:rPr>
              <a:t>Enseigner le français par la francophonie</a:t>
            </a:r>
          </a:p>
          <a:p>
            <a:pPr algn="ctr" hangingPunct="1">
              <a:lnSpc>
                <a:spcPct val="100000"/>
              </a:lnSpc>
              <a:spcBef>
                <a:spcPts val="725"/>
              </a:spcBef>
              <a:buClrTx/>
              <a:buSzPct val="95000"/>
              <a:tabLst>
                <a:tab pos="0" algn="l"/>
                <a:tab pos="447490" algn="l"/>
                <a:tab pos="896566" algn="l"/>
                <a:tab pos="1345640" algn="l"/>
                <a:tab pos="1794717" algn="l"/>
                <a:tab pos="2243794" algn="l"/>
                <a:tab pos="2692869" algn="l"/>
                <a:tab pos="3141947" algn="l"/>
                <a:tab pos="3591023" algn="l"/>
                <a:tab pos="4040099" algn="l"/>
                <a:tab pos="4489177" algn="l"/>
                <a:tab pos="4938252" algn="l"/>
                <a:tab pos="5387328" algn="l"/>
                <a:tab pos="5836404" algn="l"/>
                <a:tab pos="6285482" algn="l"/>
                <a:tab pos="6734556" algn="l"/>
                <a:tab pos="7183633" algn="l"/>
                <a:tab pos="7632709" algn="l"/>
                <a:tab pos="8081786" algn="l"/>
                <a:tab pos="8530862" algn="l"/>
                <a:tab pos="8979939" algn="l"/>
                <a:tab pos="8981524" algn="l"/>
              </a:tabLst>
            </a:pPr>
            <a:endParaRPr lang="fr-FR" sz="2200" i="1" dirty="0">
              <a:solidFill>
                <a:srgbClr val="000000"/>
              </a:solidFill>
              <a:latin typeface="Constantia" charset="0"/>
            </a:endParaRPr>
          </a:p>
          <a:p>
            <a:pPr algn="ctr" hangingPunct="1">
              <a:lnSpc>
                <a:spcPct val="100000"/>
              </a:lnSpc>
              <a:spcBef>
                <a:spcPts val="725"/>
              </a:spcBef>
              <a:buClrTx/>
              <a:buSzPct val="95000"/>
              <a:tabLst>
                <a:tab pos="0" algn="l"/>
                <a:tab pos="447490" algn="l"/>
                <a:tab pos="896566" algn="l"/>
                <a:tab pos="1345640" algn="l"/>
                <a:tab pos="1794717" algn="l"/>
                <a:tab pos="2243794" algn="l"/>
                <a:tab pos="2692869" algn="l"/>
                <a:tab pos="3141947" algn="l"/>
                <a:tab pos="3591023" algn="l"/>
                <a:tab pos="4040099" algn="l"/>
                <a:tab pos="4489177" algn="l"/>
                <a:tab pos="4938252" algn="l"/>
                <a:tab pos="5387328" algn="l"/>
                <a:tab pos="5836404" algn="l"/>
                <a:tab pos="6285482" algn="l"/>
                <a:tab pos="6734556" algn="l"/>
                <a:tab pos="7183633" algn="l"/>
                <a:tab pos="7632709" algn="l"/>
                <a:tab pos="8081786" algn="l"/>
                <a:tab pos="8530862" algn="l"/>
                <a:tab pos="8979939" algn="l"/>
                <a:tab pos="8981524" algn="l"/>
              </a:tabLst>
            </a:pPr>
            <a:r>
              <a:rPr lang="fr-FR" sz="2200" i="1" dirty="0">
                <a:solidFill>
                  <a:srgbClr val="000000"/>
                </a:solidFill>
                <a:latin typeface="Constantia" charset="0"/>
              </a:rPr>
              <a:t>M.L.F., 8 mai 2019</a:t>
            </a:r>
            <a:endParaRPr lang="fr-FR" sz="2000" i="1" dirty="0">
              <a:solidFill>
                <a:srgbClr val="000000"/>
              </a:solidFill>
              <a:latin typeface="Constantia" charset="0"/>
            </a:endParaRPr>
          </a:p>
          <a:p>
            <a:pPr algn="r" hangingPunct="1">
              <a:lnSpc>
                <a:spcPct val="100000"/>
              </a:lnSpc>
              <a:spcBef>
                <a:spcPts val="725"/>
              </a:spcBef>
              <a:buClrTx/>
              <a:buSzPct val="95000"/>
              <a:tabLst>
                <a:tab pos="0" algn="l"/>
                <a:tab pos="447490" algn="l"/>
                <a:tab pos="896566" algn="l"/>
                <a:tab pos="1345640" algn="l"/>
                <a:tab pos="1794717" algn="l"/>
                <a:tab pos="2243794" algn="l"/>
                <a:tab pos="2692869" algn="l"/>
                <a:tab pos="3141947" algn="l"/>
                <a:tab pos="3591023" algn="l"/>
                <a:tab pos="4040099" algn="l"/>
                <a:tab pos="4489177" algn="l"/>
                <a:tab pos="4938252" algn="l"/>
                <a:tab pos="5387328" algn="l"/>
                <a:tab pos="5836404" algn="l"/>
                <a:tab pos="6285482" algn="l"/>
                <a:tab pos="6734556" algn="l"/>
                <a:tab pos="7183633" algn="l"/>
                <a:tab pos="7632709" algn="l"/>
                <a:tab pos="8081786" algn="l"/>
                <a:tab pos="8530862" algn="l"/>
                <a:tab pos="8979939" algn="l"/>
                <a:tab pos="8981524" algn="l"/>
              </a:tabLst>
            </a:pPr>
            <a:endParaRPr lang="fr-FR" sz="2200" dirty="0">
              <a:solidFill>
                <a:srgbClr val="000000"/>
              </a:solidFill>
              <a:latin typeface="Constantia" charset="0"/>
            </a:endParaRPr>
          </a:p>
          <a:p>
            <a:pPr algn="r" hangingPunct="1">
              <a:lnSpc>
                <a:spcPct val="100000"/>
              </a:lnSpc>
              <a:spcBef>
                <a:spcPts val="725"/>
              </a:spcBef>
              <a:buClrTx/>
              <a:buSzPct val="95000"/>
              <a:tabLst>
                <a:tab pos="0" algn="l"/>
                <a:tab pos="447490" algn="l"/>
                <a:tab pos="896566" algn="l"/>
                <a:tab pos="1345640" algn="l"/>
                <a:tab pos="1794717" algn="l"/>
                <a:tab pos="2243794" algn="l"/>
                <a:tab pos="2692869" algn="l"/>
                <a:tab pos="3141947" algn="l"/>
                <a:tab pos="3591023" algn="l"/>
                <a:tab pos="4040099" algn="l"/>
                <a:tab pos="4489177" algn="l"/>
                <a:tab pos="4938252" algn="l"/>
                <a:tab pos="5387328" algn="l"/>
                <a:tab pos="5836404" algn="l"/>
                <a:tab pos="6285482" algn="l"/>
                <a:tab pos="6734556" algn="l"/>
                <a:tab pos="7183633" algn="l"/>
                <a:tab pos="7632709" algn="l"/>
                <a:tab pos="8081786" algn="l"/>
                <a:tab pos="8530862" algn="l"/>
                <a:tab pos="8979939" algn="l"/>
                <a:tab pos="8981524" algn="l"/>
              </a:tabLst>
            </a:pPr>
            <a:endParaRPr lang="fr-FR" sz="2200" dirty="0">
              <a:solidFill>
                <a:srgbClr val="000000"/>
              </a:solidFill>
              <a:latin typeface="Constantia" charset="0"/>
            </a:endParaRPr>
          </a:p>
          <a:p>
            <a:pPr algn="ctr" hangingPunct="1">
              <a:lnSpc>
                <a:spcPct val="100000"/>
              </a:lnSpc>
              <a:spcBef>
                <a:spcPts val="725"/>
              </a:spcBef>
              <a:buClrTx/>
              <a:buSzTx/>
              <a:tabLst>
                <a:tab pos="0" algn="l"/>
                <a:tab pos="447490" algn="l"/>
                <a:tab pos="896566" algn="l"/>
                <a:tab pos="1345640" algn="l"/>
                <a:tab pos="1794717" algn="l"/>
                <a:tab pos="2243794" algn="l"/>
                <a:tab pos="2692869" algn="l"/>
                <a:tab pos="3141947" algn="l"/>
                <a:tab pos="3591023" algn="l"/>
                <a:tab pos="4040099" algn="l"/>
                <a:tab pos="4489177" algn="l"/>
                <a:tab pos="4938252" algn="l"/>
                <a:tab pos="5387328" algn="l"/>
                <a:tab pos="5836404" algn="l"/>
                <a:tab pos="6285482" algn="l"/>
                <a:tab pos="6734556" algn="l"/>
                <a:tab pos="7183633" algn="l"/>
                <a:tab pos="7632709" algn="l"/>
                <a:tab pos="8081786" algn="l"/>
                <a:tab pos="8530862" algn="l"/>
                <a:tab pos="8979939" algn="l"/>
                <a:tab pos="8981524" algn="l"/>
              </a:tabLst>
            </a:pPr>
            <a:endParaRPr lang="fr-FR" sz="2200" dirty="0">
              <a:solidFill>
                <a:srgbClr val="000000"/>
              </a:solidFill>
              <a:latin typeface="Constantia" charset="0"/>
            </a:endParaRPr>
          </a:p>
        </p:txBody>
      </p:sp>
      <p:sp>
        <p:nvSpPr>
          <p:cNvPr id="1028" name="AutoShape 4" descr="https://webmail.unicaen.fr/service/home/~/?auth=co&amp;loc=fr&amp;id=264802&amp;part=2.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7" name="Image 4"/>
          <p:cNvPicPr/>
          <p:nvPr/>
        </p:nvPicPr>
        <p:blipFill>
          <a:blip r:embed="rId3" cstate="print"/>
          <a:stretch/>
        </p:blipFill>
        <p:spPr>
          <a:xfrm>
            <a:off x="6624488" y="5868069"/>
            <a:ext cx="1456200" cy="881640"/>
          </a:xfrm>
          <a:prstGeom prst="rect">
            <a:avLst/>
          </a:prstGeom>
          <a:ln>
            <a:noFill/>
          </a:ln>
        </p:spPr>
      </p:pic>
      <p:pic>
        <p:nvPicPr>
          <p:cNvPr id="8" name="Image 7">
            <a:extLst>
              <a:ext uri="{FF2B5EF4-FFF2-40B4-BE49-F238E27FC236}">
                <a16:creationId xmlns:a16="http://schemas.microsoft.com/office/drawing/2014/main" id="{C22525E2-6153-4E4D-8DA2-2FE3F16C4C4B}"/>
              </a:ext>
            </a:extLst>
          </p:cNvPr>
          <p:cNvPicPr/>
          <p:nvPr/>
        </p:nvPicPr>
        <p:blipFill>
          <a:blip r:embed="rId4"/>
          <a:stretch>
            <a:fillRect/>
          </a:stretch>
        </p:blipFill>
        <p:spPr>
          <a:xfrm>
            <a:off x="1531155" y="6154266"/>
            <a:ext cx="2202815" cy="309245"/>
          </a:xfrm>
          <a:prstGeom prst="rect">
            <a:avLst/>
          </a:prstGeom>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1559E11-232C-4949-879D-7AE0D40FB0A0}"/>
              </a:ext>
            </a:extLst>
          </p:cNvPr>
          <p:cNvSpPr>
            <a:spLocks noGrp="1"/>
          </p:cNvSpPr>
          <p:nvPr>
            <p:ph type="title"/>
          </p:nvPr>
        </p:nvSpPr>
        <p:spPr/>
        <p:txBody>
          <a:bodyPr>
            <a:normAutofit/>
          </a:bodyPr>
          <a:lstStyle/>
          <a:p>
            <a:r>
              <a:rPr lang="fr-FR" sz="2400" dirty="0"/>
              <a:t>1. La francophonie comme l’ouverture du possible identitaire</a:t>
            </a:r>
          </a:p>
        </p:txBody>
      </p:sp>
      <p:sp>
        <p:nvSpPr>
          <p:cNvPr id="3" name="Espace réservé du contenu 2">
            <a:extLst>
              <a:ext uri="{FF2B5EF4-FFF2-40B4-BE49-F238E27FC236}">
                <a16:creationId xmlns:a16="http://schemas.microsoft.com/office/drawing/2014/main" id="{24CA270D-3999-487A-994A-7300CD6FAEF0}"/>
              </a:ext>
            </a:extLst>
          </p:cNvPr>
          <p:cNvSpPr>
            <a:spLocks noGrp="1"/>
          </p:cNvSpPr>
          <p:nvPr>
            <p:ph sz="quarter" idx="1"/>
          </p:nvPr>
        </p:nvSpPr>
        <p:spPr/>
        <p:txBody>
          <a:bodyPr>
            <a:normAutofit fontScale="85000" lnSpcReduction="20000"/>
          </a:bodyPr>
          <a:lstStyle/>
          <a:p>
            <a:r>
              <a:rPr lang="fr-FR" sz="2800" dirty="0"/>
              <a:t>François Jullien évoque donc la culture comme ressource, il préfère au terme de différence, celui </a:t>
            </a:r>
            <a:r>
              <a:rPr lang="fr-FR" sz="2800" i="1" dirty="0"/>
              <a:t>d’écart</a:t>
            </a:r>
            <a:r>
              <a:rPr lang="fr-FR" sz="2800" dirty="0"/>
              <a:t> entre les cultures, qui suppose un « commun » et une tension= une altérité</a:t>
            </a:r>
          </a:p>
          <a:p>
            <a:r>
              <a:rPr lang="fr-FR" sz="2800" dirty="0"/>
              <a:t>C’est bien ce qui se joue dans la francophonie entendu du point de vue linguistique et culturel :</a:t>
            </a:r>
          </a:p>
          <a:p>
            <a:pPr>
              <a:buFont typeface="Wingdings" pitchFamily="2" charset="2"/>
              <a:buChar char="ü"/>
            </a:pPr>
            <a:r>
              <a:rPr lang="fr-FR" sz="2800" dirty="0"/>
              <a:t>Edouard Glissant et « l’identité-relation » (2009, 62), refus des assignations identitaires qui conduit à la « pensée de l’errance », qui est la pensée de « l’ambiguïté » et de la « non certitude » (2010, 37-38)</a:t>
            </a:r>
          </a:p>
          <a:p>
            <a:pPr marL="0" indent="0">
              <a:buNone/>
            </a:pPr>
            <a:r>
              <a:rPr lang="fr-FR" sz="2800" dirty="0"/>
              <a:t>Rappelle, dans une autre sphère culturelle, </a:t>
            </a:r>
            <a:r>
              <a:rPr lang="fr-FR" sz="2800" dirty="0" err="1"/>
              <a:t>Homi</a:t>
            </a:r>
            <a:r>
              <a:rPr lang="fr-FR" sz="2800" dirty="0"/>
              <a:t> </a:t>
            </a:r>
            <a:r>
              <a:rPr lang="fr-FR" sz="2800" dirty="0" err="1"/>
              <a:t>Bhaba</a:t>
            </a:r>
            <a:r>
              <a:rPr lang="fr-FR" sz="2800" dirty="0"/>
              <a:t> (2007) et le concept « d’hybridité »; </a:t>
            </a:r>
            <a:r>
              <a:rPr lang="fr-FR" sz="2800" dirty="0" err="1"/>
              <a:t>Bhabha</a:t>
            </a:r>
            <a:r>
              <a:rPr lang="fr-FR" sz="2800" dirty="0"/>
              <a:t> conteste la « pureté » des formes culturelles et y oppose la permanence de déplacements symboliques, créant au sein des cultures et des individus des « espaces  interstitiels » (p. 30), qui sont les lieux effectifs d’élaboration de l’identité.</a:t>
            </a:r>
          </a:p>
          <a:p>
            <a:endParaRPr lang="fr-FR" dirty="0"/>
          </a:p>
        </p:txBody>
      </p:sp>
    </p:spTree>
    <p:extLst>
      <p:ext uri="{BB962C8B-B14F-4D97-AF65-F5344CB8AC3E}">
        <p14:creationId xmlns:p14="http://schemas.microsoft.com/office/powerpoint/2010/main" val="31268245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203554A-DA03-4264-B671-DB9B98DE118E}"/>
              </a:ext>
            </a:extLst>
          </p:cNvPr>
          <p:cNvSpPr>
            <a:spLocks noGrp="1"/>
          </p:cNvSpPr>
          <p:nvPr>
            <p:ph type="title"/>
          </p:nvPr>
        </p:nvSpPr>
        <p:spPr/>
        <p:txBody>
          <a:bodyPr/>
          <a:lstStyle/>
          <a:p>
            <a:r>
              <a:rPr lang="fr-FR" sz="2400" dirty="0">
                <a:solidFill>
                  <a:srgbClr val="8CADAE">
                    <a:shade val="75000"/>
                  </a:srgbClr>
                </a:solidFill>
              </a:rPr>
              <a:t>1. La francophonie comme l’ouverture du possible identitaire</a:t>
            </a:r>
            <a:endParaRPr lang="fr-FR" dirty="0"/>
          </a:p>
        </p:txBody>
      </p:sp>
      <p:sp>
        <p:nvSpPr>
          <p:cNvPr id="3" name="Espace réservé du contenu 2">
            <a:extLst>
              <a:ext uri="{FF2B5EF4-FFF2-40B4-BE49-F238E27FC236}">
                <a16:creationId xmlns:a16="http://schemas.microsoft.com/office/drawing/2014/main" id="{914F7B0A-D8AC-4368-BFE2-E70CB18577BE}"/>
              </a:ext>
            </a:extLst>
          </p:cNvPr>
          <p:cNvSpPr>
            <a:spLocks noGrp="1"/>
          </p:cNvSpPr>
          <p:nvPr>
            <p:ph sz="quarter" idx="1"/>
          </p:nvPr>
        </p:nvSpPr>
        <p:spPr/>
        <p:txBody>
          <a:bodyPr/>
          <a:lstStyle/>
          <a:p>
            <a:r>
              <a:rPr lang="fr-FR" dirty="0"/>
              <a:t>La francophonie = lieu de la réalisation « </a:t>
            </a:r>
            <a:r>
              <a:rPr lang="fr-FR" i="1" dirty="0"/>
              <a:t>d’écarts</a:t>
            </a:r>
            <a:r>
              <a:rPr lang="fr-FR" dirty="0"/>
              <a:t> maintenant en regard, donc en tension, et promouvant entre eux du </a:t>
            </a:r>
            <a:r>
              <a:rPr lang="fr-FR" i="1" dirty="0"/>
              <a:t>commun</a:t>
            </a:r>
            <a:r>
              <a:rPr lang="fr-FR" dirty="0"/>
              <a:t> » (Jullien, 2016, p.4) , lieu de « ressources », de dialogisme en opposition au </a:t>
            </a:r>
            <a:r>
              <a:rPr lang="fr-FR" dirty="0" err="1"/>
              <a:t>monologisme</a:t>
            </a:r>
            <a:r>
              <a:rPr lang="fr-FR" dirty="0"/>
              <a:t> réducteur et excluant</a:t>
            </a:r>
          </a:p>
          <a:p>
            <a:r>
              <a:rPr lang="fr-FR" dirty="0"/>
              <a:t>Redéfinition de l’identité, de la langue, intégrant un rapport positif et dynamique à la variation et à la norme…</a:t>
            </a:r>
          </a:p>
        </p:txBody>
      </p:sp>
    </p:spTree>
    <p:extLst>
      <p:ext uri="{BB962C8B-B14F-4D97-AF65-F5344CB8AC3E}">
        <p14:creationId xmlns:p14="http://schemas.microsoft.com/office/powerpoint/2010/main" val="16669028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5C815E-D914-4276-82D4-730CA38A9015}"/>
              </a:ext>
            </a:extLst>
          </p:cNvPr>
          <p:cNvSpPr>
            <a:spLocks noGrp="1"/>
          </p:cNvSpPr>
          <p:nvPr>
            <p:ph type="title"/>
          </p:nvPr>
        </p:nvSpPr>
        <p:spPr/>
        <p:txBody>
          <a:bodyPr>
            <a:normAutofit fontScale="90000"/>
          </a:bodyPr>
          <a:lstStyle/>
          <a:p>
            <a:r>
              <a:rPr lang="fr-FR" dirty="0"/>
              <a:t>2. Ouvrir l’oreille et l’œil des élèves à la variation</a:t>
            </a:r>
          </a:p>
        </p:txBody>
      </p:sp>
      <p:sp>
        <p:nvSpPr>
          <p:cNvPr id="3" name="Espace réservé du contenu 2">
            <a:extLst>
              <a:ext uri="{FF2B5EF4-FFF2-40B4-BE49-F238E27FC236}">
                <a16:creationId xmlns:a16="http://schemas.microsoft.com/office/drawing/2014/main" id="{0DD7795E-64B4-47DD-8DDA-C7128DA770BF}"/>
              </a:ext>
            </a:extLst>
          </p:cNvPr>
          <p:cNvSpPr>
            <a:spLocks noGrp="1"/>
          </p:cNvSpPr>
          <p:nvPr>
            <p:ph sz="quarter" idx="1"/>
          </p:nvPr>
        </p:nvSpPr>
        <p:spPr/>
        <p:txBody>
          <a:bodyPr>
            <a:normAutofit/>
          </a:bodyPr>
          <a:lstStyle/>
          <a:p>
            <a:r>
              <a:rPr lang="fr-FR" dirty="0"/>
              <a:t>Variation linguistique et culturelle : le français de l’école comme norme institutionnelle, et aussi… les autres français</a:t>
            </a:r>
          </a:p>
          <a:p>
            <a:pPr>
              <a:buFont typeface="Wingdings" panose="05000000000000000000" pitchFamily="2" charset="2"/>
              <a:buChar char="Ø"/>
            </a:pPr>
            <a:r>
              <a:rPr lang="fr-FR" dirty="0"/>
              <a:t>S’amuser avec la langue, questionner le sens des mots au-delà de la séance « de vocabulaire »</a:t>
            </a:r>
          </a:p>
          <a:p>
            <a:pPr>
              <a:buFont typeface="Wingdings" panose="05000000000000000000" pitchFamily="2" charset="2"/>
              <a:buChar char="Ø"/>
            </a:pPr>
            <a:r>
              <a:rPr lang="fr-FR" dirty="0"/>
              <a:t>Découvrir d’autres accents</a:t>
            </a:r>
          </a:p>
          <a:p>
            <a:pPr>
              <a:buFont typeface="Wingdings" panose="05000000000000000000" pitchFamily="2" charset="2"/>
              <a:buChar char="Ø"/>
            </a:pPr>
            <a:r>
              <a:rPr lang="fr-FR" dirty="0"/>
              <a:t>Découvrir d’autres rythmes</a:t>
            </a:r>
          </a:p>
          <a:p>
            <a:pPr marL="0" indent="0">
              <a:buNone/>
            </a:pPr>
            <a:endParaRPr lang="fr-FR" dirty="0"/>
          </a:p>
          <a:p>
            <a:endParaRPr lang="fr-FR" dirty="0"/>
          </a:p>
          <a:p>
            <a:endParaRPr lang="fr-FR" dirty="0"/>
          </a:p>
        </p:txBody>
      </p:sp>
    </p:spTree>
    <p:extLst>
      <p:ext uri="{BB962C8B-B14F-4D97-AF65-F5344CB8AC3E}">
        <p14:creationId xmlns:p14="http://schemas.microsoft.com/office/powerpoint/2010/main" val="30100423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93F8AD-02A6-4DC0-A902-8FCB836AAB8C}"/>
              </a:ext>
            </a:extLst>
          </p:cNvPr>
          <p:cNvSpPr>
            <a:spLocks noGrp="1"/>
          </p:cNvSpPr>
          <p:nvPr>
            <p:ph type="title"/>
          </p:nvPr>
        </p:nvSpPr>
        <p:spPr/>
        <p:txBody>
          <a:bodyPr/>
          <a:lstStyle/>
          <a:p>
            <a:r>
              <a:rPr lang="fr-FR" dirty="0"/>
              <a:t>2.1 S’amuser avec les mots</a:t>
            </a:r>
          </a:p>
        </p:txBody>
      </p:sp>
      <p:pic>
        <p:nvPicPr>
          <p:cNvPr id="4" name="Espace réservé du contenu 3">
            <a:extLst>
              <a:ext uri="{FF2B5EF4-FFF2-40B4-BE49-F238E27FC236}">
                <a16:creationId xmlns:a16="http://schemas.microsoft.com/office/drawing/2014/main" id="{B76D794E-C94F-4193-ADA0-14AF42E383BF}"/>
              </a:ext>
            </a:extLst>
          </p:cNvPr>
          <p:cNvPicPr>
            <a:picLocks noGrp="1" noChangeAspect="1"/>
          </p:cNvPicPr>
          <p:nvPr>
            <p:ph sz="quarter" idx="1"/>
          </p:nvPr>
        </p:nvPicPr>
        <p:blipFill>
          <a:blip r:embed="rId2"/>
          <a:stretch>
            <a:fillRect/>
          </a:stretch>
        </p:blipFill>
        <p:spPr>
          <a:xfrm>
            <a:off x="2736054" y="1763611"/>
            <a:ext cx="4160520" cy="5526024"/>
          </a:xfrm>
          <a:prstGeom prst="rect">
            <a:avLst/>
          </a:prstGeom>
        </p:spPr>
      </p:pic>
    </p:spTree>
    <p:extLst>
      <p:ext uri="{BB962C8B-B14F-4D97-AF65-F5344CB8AC3E}">
        <p14:creationId xmlns:p14="http://schemas.microsoft.com/office/powerpoint/2010/main" val="9007623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5DD7724-A7DF-485E-8C07-5F77E1284FBE}"/>
              </a:ext>
            </a:extLst>
          </p:cNvPr>
          <p:cNvSpPr>
            <a:spLocks noGrp="1"/>
          </p:cNvSpPr>
          <p:nvPr>
            <p:ph type="title"/>
          </p:nvPr>
        </p:nvSpPr>
        <p:spPr/>
        <p:txBody>
          <a:bodyPr/>
          <a:lstStyle/>
          <a:p>
            <a:r>
              <a:rPr lang="fr-FR" dirty="0"/>
              <a:t>2.1 Qu’est-ce que ça veut dire ?</a:t>
            </a:r>
          </a:p>
        </p:txBody>
      </p:sp>
      <p:sp>
        <p:nvSpPr>
          <p:cNvPr id="3" name="Espace réservé du contenu 2">
            <a:extLst>
              <a:ext uri="{FF2B5EF4-FFF2-40B4-BE49-F238E27FC236}">
                <a16:creationId xmlns:a16="http://schemas.microsoft.com/office/drawing/2014/main" id="{1962D5E7-6436-4D9F-A60D-9F3CF7C52C67}"/>
              </a:ext>
            </a:extLst>
          </p:cNvPr>
          <p:cNvSpPr>
            <a:spLocks noGrp="1"/>
          </p:cNvSpPr>
          <p:nvPr>
            <p:ph sz="quarter" idx="1"/>
          </p:nvPr>
        </p:nvSpPr>
        <p:spPr/>
        <p:txBody>
          <a:bodyPr/>
          <a:lstStyle/>
          <a:p>
            <a:r>
              <a:rPr lang="fr-FR" dirty="0"/>
              <a:t>Il est </a:t>
            </a:r>
            <a:r>
              <a:rPr lang="fr-FR" i="1" dirty="0"/>
              <a:t>braillé</a:t>
            </a:r>
            <a:r>
              <a:rPr lang="fr-FR" dirty="0"/>
              <a:t> (Sénégal)</a:t>
            </a:r>
          </a:p>
          <a:p>
            <a:r>
              <a:rPr lang="fr-FR" dirty="0"/>
              <a:t>Il est </a:t>
            </a:r>
            <a:r>
              <a:rPr lang="fr-FR" i="1" dirty="0"/>
              <a:t>dedans</a:t>
            </a:r>
            <a:r>
              <a:rPr lang="fr-FR" dirty="0"/>
              <a:t> (Cameroun)</a:t>
            </a:r>
          </a:p>
          <a:p>
            <a:r>
              <a:rPr lang="fr-FR" dirty="0"/>
              <a:t>Une </a:t>
            </a:r>
            <a:r>
              <a:rPr lang="fr-FR" i="1" dirty="0"/>
              <a:t>beurrée</a:t>
            </a:r>
            <a:r>
              <a:rPr lang="fr-FR" dirty="0"/>
              <a:t> (Québec)</a:t>
            </a:r>
          </a:p>
          <a:p>
            <a:r>
              <a:rPr lang="fr-FR" i="1" dirty="0"/>
              <a:t>C’est pas lui qui a mis des pattes aux mouches !</a:t>
            </a:r>
            <a:r>
              <a:rPr lang="fr-FR" dirty="0"/>
              <a:t> (Québec)</a:t>
            </a:r>
          </a:p>
          <a:p>
            <a:r>
              <a:rPr lang="fr-FR" dirty="0"/>
              <a:t>Un </a:t>
            </a:r>
            <a:r>
              <a:rPr lang="fr-FR" i="1" dirty="0"/>
              <a:t>vieux cahier </a:t>
            </a:r>
            <a:r>
              <a:rPr lang="fr-FR" dirty="0"/>
              <a:t>(Cameroun)</a:t>
            </a:r>
          </a:p>
          <a:p>
            <a:r>
              <a:rPr lang="fr-FR" i="1" dirty="0"/>
              <a:t>Va griller ton café chez toi ! </a:t>
            </a:r>
            <a:r>
              <a:rPr lang="fr-FR" dirty="0"/>
              <a:t>(Nouvelle-Calédonie)</a:t>
            </a:r>
          </a:p>
          <a:p>
            <a:r>
              <a:rPr lang="fr-FR" i="1" dirty="0"/>
              <a:t>Lâche pas la patate </a:t>
            </a:r>
            <a:r>
              <a:rPr lang="fr-FR" dirty="0"/>
              <a:t>! (Québec)</a:t>
            </a:r>
          </a:p>
          <a:p>
            <a:r>
              <a:rPr lang="fr-FR" i="1" dirty="0"/>
              <a:t>C’est caillou ! </a:t>
            </a:r>
            <a:r>
              <a:rPr lang="fr-FR" dirty="0"/>
              <a:t>(Burkina)</a:t>
            </a:r>
          </a:p>
          <a:p>
            <a:endParaRPr lang="fr-FR" dirty="0"/>
          </a:p>
        </p:txBody>
      </p:sp>
    </p:spTree>
    <p:extLst>
      <p:ext uri="{BB962C8B-B14F-4D97-AF65-F5344CB8AC3E}">
        <p14:creationId xmlns:p14="http://schemas.microsoft.com/office/powerpoint/2010/main" val="35591146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5DD7724-A7DF-485E-8C07-5F77E1284FBE}"/>
              </a:ext>
            </a:extLst>
          </p:cNvPr>
          <p:cNvSpPr>
            <a:spLocks noGrp="1"/>
          </p:cNvSpPr>
          <p:nvPr>
            <p:ph type="title"/>
          </p:nvPr>
        </p:nvSpPr>
        <p:spPr/>
        <p:txBody>
          <a:bodyPr/>
          <a:lstStyle/>
          <a:p>
            <a:r>
              <a:rPr lang="fr-FR" dirty="0"/>
              <a:t>2.1 Qu’est-ce que c’est ?</a:t>
            </a:r>
          </a:p>
        </p:txBody>
      </p:sp>
      <p:sp>
        <p:nvSpPr>
          <p:cNvPr id="3" name="Espace réservé du contenu 2">
            <a:extLst>
              <a:ext uri="{FF2B5EF4-FFF2-40B4-BE49-F238E27FC236}">
                <a16:creationId xmlns:a16="http://schemas.microsoft.com/office/drawing/2014/main" id="{1962D5E7-6436-4D9F-A60D-9F3CF7C52C67}"/>
              </a:ext>
            </a:extLst>
          </p:cNvPr>
          <p:cNvSpPr>
            <a:spLocks noGrp="1"/>
          </p:cNvSpPr>
          <p:nvPr>
            <p:ph sz="quarter" idx="1"/>
          </p:nvPr>
        </p:nvSpPr>
        <p:spPr/>
        <p:txBody>
          <a:bodyPr>
            <a:normAutofit lnSpcReduction="10000"/>
          </a:bodyPr>
          <a:lstStyle/>
          <a:p>
            <a:r>
              <a:rPr lang="fr-FR" dirty="0"/>
              <a:t>Il est </a:t>
            </a:r>
            <a:r>
              <a:rPr lang="fr-FR" i="1" dirty="0"/>
              <a:t>braillé</a:t>
            </a:r>
            <a:r>
              <a:rPr lang="fr-FR" dirty="0"/>
              <a:t> = bien habillé</a:t>
            </a:r>
          </a:p>
          <a:p>
            <a:r>
              <a:rPr lang="fr-FR" dirty="0"/>
              <a:t>Il est </a:t>
            </a:r>
            <a:r>
              <a:rPr lang="fr-FR" i="1" dirty="0"/>
              <a:t>dedans</a:t>
            </a:r>
            <a:r>
              <a:rPr lang="fr-FR" dirty="0"/>
              <a:t> = à la mode, il est </a:t>
            </a:r>
            <a:r>
              <a:rPr lang="fr-FR" i="1" dirty="0"/>
              <a:t>in</a:t>
            </a:r>
          </a:p>
          <a:p>
            <a:r>
              <a:rPr lang="fr-FR" dirty="0"/>
              <a:t>Une </a:t>
            </a:r>
            <a:r>
              <a:rPr lang="fr-FR" i="1" dirty="0"/>
              <a:t>beurrée</a:t>
            </a:r>
            <a:r>
              <a:rPr lang="fr-FR" dirty="0"/>
              <a:t> = une tartine</a:t>
            </a:r>
          </a:p>
          <a:p>
            <a:r>
              <a:rPr lang="fr-FR" i="1" dirty="0"/>
              <a:t>C’est pas lui qui a mis des pattes aux mouches !</a:t>
            </a:r>
            <a:r>
              <a:rPr lang="fr-FR" dirty="0"/>
              <a:t> Il n’a pas inventé l’eau chaude</a:t>
            </a:r>
          </a:p>
          <a:p>
            <a:r>
              <a:rPr lang="fr-FR" dirty="0"/>
              <a:t>Un </a:t>
            </a:r>
            <a:r>
              <a:rPr lang="fr-FR" i="1" dirty="0"/>
              <a:t>vieux cahier </a:t>
            </a:r>
            <a:r>
              <a:rPr lang="fr-FR" dirty="0"/>
              <a:t>= un redoublant</a:t>
            </a:r>
          </a:p>
          <a:p>
            <a:r>
              <a:rPr lang="fr-FR" i="1" dirty="0"/>
              <a:t>Va griller ton café chez toi ! </a:t>
            </a:r>
            <a:r>
              <a:rPr lang="fr-FR" dirty="0"/>
              <a:t>= occupe-toi de tes oignons !</a:t>
            </a:r>
          </a:p>
          <a:p>
            <a:r>
              <a:rPr lang="fr-FR" i="1" dirty="0"/>
              <a:t>Lâche pas la patate </a:t>
            </a:r>
            <a:r>
              <a:rPr lang="fr-FR" dirty="0"/>
              <a:t>! = tiens bon !</a:t>
            </a:r>
          </a:p>
          <a:p>
            <a:r>
              <a:rPr lang="fr-FR" i="1" dirty="0"/>
              <a:t>C’est caillou ! </a:t>
            </a:r>
            <a:r>
              <a:rPr lang="fr-FR" dirty="0"/>
              <a:t>=c’est difficile</a:t>
            </a:r>
          </a:p>
          <a:p>
            <a:endParaRPr lang="fr-FR" dirty="0"/>
          </a:p>
        </p:txBody>
      </p:sp>
    </p:spTree>
    <p:extLst>
      <p:ext uri="{BB962C8B-B14F-4D97-AF65-F5344CB8AC3E}">
        <p14:creationId xmlns:p14="http://schemas.microsoft.com/office/powerpoint/2010/main" val="16188962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16D671-15B8-462F-A638-2F0AAC47C596}"/>
              </a:ext>
            </a:extLst>
          </p:cNvPr>
          <p:cNvSpPr>
            <a:spLocks noGrp="1"/>
          </p:cNvSpPr>
          <p:nvPr>
            <p:ph type="title"/>
          </p:nvPr>
        </p:nvSpPr>
        <p:spPr/>
        <p:txBody>
          <a:bodyPr/>
          <a:lstStyle/>
          <a:p>
            <a:r>
              <a:rPr lang="fr-FR" dirty="0"/>
              <a:t>2.2 Découvrir des écarts et du commun</a:t>
            </a:r>
          </a:p>
        </p:txBody>
      </p:sp>
      <p:sp>
        <p:nvSpPr>
          <p:cNvPr id="3" name="Espace réservé du contenu 2">
            <a:extLst>
              <a:ext uri="{FF2B5EF4-FFF2-40B4-BE49-F238E27FC236}">
                <a16:creationId xmlns:a16="http://schemas.microsoft.com/office/drawing/2014/main" id="{40CC0207-4270-4BC2-8914-157DB1C2C969}"/>
              </a:ext>
            </a:extLst>
          </p:cNvPr>
          <p:cNvSpPr>
            <a:spLocks noGrp="1"/>
          </p:cNvSpPr>
          <p:nvPr>
            <p:ph sz="half" idx="1"/>
          </p:nvPr>
        </p:nvSpPr>
        <p:spPr/>
        <p:txBody>
          <a:bodyPr/>
          <a:lstStyle/>
          <a:p>
            <a:r>
              <a:rPr lang="fr-FR" dirty="0"/>
              <a:t>Christian </a:t>
            </a:r>
            <a:r>
              <a:rPr lang="fr-FR" dirty="0" err="1"/>
              <a:t>Epanya</a:t>
            </a:r>
            <a:r>
              <a:rPr lang="fr-FR" dirty="0"/>
              <a:t>, </a:t>
            </a:r>
            <a:r>
              <a:rPr lang="fr-FR" i="1" dirty="0"/>
              <a:t>Le grand retour du taxi-brousse de papa Diop</a:t>
            </a:r>
            <a:r>
              <a:rPr lang="fr-FR" dirty="0"/>
              <a:t>, avec la voix de Thierno Diallo, à partir du CP-CE1</a:t>
            </a:r>
          </a:p>
        </p:txBody>
      </p:sp>
      <p:pic>
        <p:nvPicPr>
          <p:cNvPr id="1026" name="Picture 2" descr="Le grand retour du taxi-brousse de Papa Diop + cd audio">
            <a:extLst>
              <a:ext uri="{FF2B5EF4-FFF2-40B4-BE49-F238E27FC236}">
                <a16:creationId xmlns:a16="http://schemas.microsoft.com/office/drawing/2014/main" id="{B85A6513-84BD-496E-B5B0-0AD0192B43A7}"/>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036954" y="1728199"/>
            <a:ext cx="4728210" cy="4728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0292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6A4FF3A-ED25-4391-B5C7-8CD1E1631B02}"/>
              </a:ext>
            </a:extLst>
          </p:cNvPr>
          <p:cNvSpPr>
            <a:spLocks noGrp="1"/>
          </p:cNvSpPr>
          <p:nvPr>
            <p:ph type="title"/>
          </p:nvPr>
        </p:nvSpPr>
        <p:spPr/>
        <p:txBody>
          <a:bodyPr/>
          <a:lstStyle/>
          <a:p>
            <a:r>
              <a:rPr lang="fr-FR" dirty="0">
                <a:solidFill>
                  <a:srgbClr val="8CADAE">
                    <a:shade val="75000"/>
                  </a:srgbClr>
                </a:solidFill>
              </a:rPr>
              <a:t>2.2 Découvrir des écarts et du commun</a:t>
            </a:r>
            <a:endParaRPr lang="fr-FR" dirty="0"/>
          </a:p>
        </p:txBody>
      </p:sp>
      <p:sp>
        <p:nvSpPr>
          <p:cNvPr id="3" name="Espace réservé du contenu 2">
            <a:extLst>
              <a:ext uri="{FF2B5EF4-FFF2-40B4-BE49-F238E27FC236}">
                <a16:creationId xmlns:a16="http://schemas.microsoft.com/office/drawing/2014/main" id="{BCDB474F-BCEF-4117-AA33-4E55928B8E2C}"/>
              </a:ext>
            </a:extLst>
          </p:cNvPr>
          <p:cNvSpPr>
            <a:spLocks noGrp="1"/>
          </p:cNvSpPr>
          <p:nvPr>
            <p:ph sz="quarter" idx="1"/>
          </p:nvPr>
        </p:nvSpPr>
        <p:spPr/>
        <p:txBody>
          <a:bodyPr>
            <a:normAutofit fontScale="92500" lnSpcReduction="10000"/>
          </a:bodyPr>
          <a:lstStyle/>
          <a:p>
            <a:r>
              <a:rPr lang="fr-FR" dirty="0"/>
              <a:t>Entendre l’accent du Sénégal</a:t>
            </a:r>
          </a:p>
          <a:p>
            <a:r>
              <a:rPr lang="fr-FR" dirty="0"/>
              <a:t>Écouter des rythmes traditionnels malinkés, </a:t>
            </a:r>
            <a:r>
              <a:rPr lang="fr-FR" dirty="0" err="1"/>
              <a:t>bassaris</a:t>
            </a:r>
            <a:r>
              <a:rPr lang="fr-FR" dirty="0"/>
              <a:t>… : la variété de l’ailleurs </a:t>
            </a:r>
          </a:p>
          <a:p>
            <a:r>
              <a:rPr lang="fr-FR" dirty="0"/>
              <a:t>Voir la variété des paysages, des vêtements : écarts externes (par rapport au connu des élèves) mais aussi interne : « j’étais ravi de rencontrer des concitoyens que je ne connaissais pas, et de découvrir leurs coutumes »</a:t>
            </a:r>
          </a:p>
          <a:p>
            <a:r>
              <a:rPr lang="fr-FR" dirty="0"/>
              <a:t>Des ressources à partager : « il y avait beaucoup de touristes étrangers. Il avaient payé une petite fortune pour venir au Sénégal et vivre l’expérience … » : un autre regard sur l’Afrique</a:t>
            </a:r>
          </a:p>
          <a:p>
            <a:endParaRPr lang="fr-FR" dirty="0"/>
          </a:p>
        </p:txBody>
      </p:sp>
    </p:spTree>
    <p:extLst>
      <p:ext uri="{BB962C8B-B14F-4D97-AF65-F5344CB8AC3E}">
        <p14:creationId xmlns:p14="http://schemas.microsoft.com/office/powerpoint/2010/main" val="39580615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C9A495D-C980-4738-BCEE-25C464877029}"/>
              </a:ext>
            </a:extLst>
          </p:cNvPr>
          <p:cNvSpPr>
            <a:spLocks noGrp="1"/>
          </p:cNvSpPr>
          <p:nvPr>
            <p:ph type="title"/>
          </p:nvPr>
        </p:nvSpPr>
        <p:spPr/>
        <p:txBody>
          <a:bodyPr>
            <a:normAutofit/>
          </a:bodyPr>
          <a:lstStyle/>
          <a:p>
            <a:r>
              <a:rPr lang="fr-FR" sz="2400" dirty="0"/>
              <a:t>2.3 Découvrir d’autres rythmes, dès le cycle 1 : </a:t>
            </a:r>
            <a:r>
              <a:rPr lang="fr-FR" sz="2400" i="1" dirty="0"/>
              <a:t>A la claire fontaine</a:t>
            </a:r>
          </a:p>
        </p:txBody>
      </p:sp>
      <p:sp>
        <p:nvSpPr>
          <p:cNvPr id="3" name="Espace réservé du contenu 2">
            <a:extLst>
              <a:ext uri="{FF2B5EF4-FFF2-40B4-BE49-F238E27FC236}">
                <a16:creationId xmlns:a16="http://schemas.microsoft.com/office/drawing/2014/main" id="{8453DF75-0324-48BE-B729-9E7120E992F7}"/>
              </a:ext>
            </a:extLst>
          </p:cNvPr>
          <p:cNvSpPr>
            <a:spLocks noGrp="1"/>
          </p:cNvSpPr>
          <p:nvPr>
            <p:ph sz="quarter" idx="1"/>
          </p:nvPr>
        </p:nvSpPr>
        <p:spPr/>
        <p:txBody>
          <a:bodyPr>
            <a:normAutofit lnSpcReduction="10000"/>
          </a:bodyPr>
          <a:lstStyle/>
          <a:p>
            <a:r>
              <a:rPr lang="fr-FR" dirty="0">
                <a:hlinkClick r:id="rId2">
                  <a:extLst>
                    <a:ext uri="{A12FA001-AC4F-418D-AE19-62706E023703}">
                      <ahyp:hlinkClr xmlns:ahyp="http://schemas.microsoft.com/office/drawing/2018/hyperlinkcolor" val="tx"/>
                    </a:ext>
                  </a:extLst>
                </a:hlinkClick>
              </a:rPr>
              <a:t>Version québécoise :</a:t>
            </a:r>
          </a:p>
          <a:p>
            <a:pPr marL="0" indent="0">
              <a:buNone/>
            </a:pPr>
            <a:r>
              <a:rPr lang="fr-FR" dirty="0">
                <a:solidFill>
                  <a:srgbClr val="00B0F0"/>
                </a:solidFill>
                <a:hlinkClick r:id="rId2">
                  <a:extLst>
                    <a:ext uri="{A12FA001-AC4F-418D-AE19-62706E023703}">
                      <ahyp:hlinkClr xmlns:ahyp="http://schemas.microsoft.com/office/drawing/2018/hyperlinkcolor" val="tx"/>
                    </a:ext>
                  </a:extLst>
                </a:hlinkClick>
              </a:rPr>
              <a:t>https://</a:t>
            </a:r>
            <a:r>
              <a:rPr lang="fr-FR" dirty="0">
                <a:solidFill>
                  <a:srgbClr val="00B0F0"/>
                </a:solidFill>
                <a:hlinkClick r:id="rId3">
                  <a:extLst>
                    <a:ext uri="{A12FA001-AC4F-418D-AE19-62706E023703}">
                      <ahyp:hlinkClr xmlns:ahyp="http://schemas.microsoft.com/office/drawing/2018/hyperlinkcolor" val="tx"/>
                    </a:ext>
                  </a:extLst>
                </a:hlinkClick>
              </a:rPr>
              <a:t>www.youtube.com/watch?v=1wnz3xAvbhQ</a:t>
            </a:r>
            <a:endParaRPr lang="fr-FR" dirty="0">
              <a:solidFill>
                <a:srgbClr val="00B0F0"/>
              </a:solidFill>
            </a:endParaRPr>
          </a:p>
          <a:p>
            <a:pPr marL="0" indent="0">
              <a:buNone/>
            </a:pPr>
            <a:endParaRPr lang="fr-FR" dirty="0"/>
          </a:p>
          <a:p>
            <a:r>
              <a:rPr lang="fr-FR" u="sng" dirty="0"/>
              <a:t>Version créole : </a:t>
            </a:r>
            <a:r>
              <a:rPr lang="fr-FR" dirty="0">
                <a:hlinkClick r:id="rId4"/>
              </a:rPr>
              <a:t>https://www.youtube.com/watch?v=EPpDouZT3T4</a:t>
            </a:r>
            <a:endParaRPr lang="fr-FR" dirty="0"/>
          </a:p>
          <a:p>
            <a:pPr marL="0" indent="0">
              <a:buNone/>
            </a:pPr>
            <a:endParaRPr lang="fr-FR" dirty="0"/>
          </a:p>
          <a:p>
            <a:r>
              <a:rPr lang="fr-FR" dirty="0"/>
              <a:t>Version </a:t>
            </a:r>
            <a:r>
              <a:rPr lang="fr-FR" i="1" dirty="0" err="1"/>
              <a:t>Tanbou</a:t>
            </a:r>
            <a:r>
              <a:rPr lang="fr-FR" dirty="0"/>
              <a:t> (Piotr </a:t>
            </a:r>
            <a:r>
              <a:rPr lang="fr-FR" dirty="0" err="1"/>
              <a:t>Barsony</a:t>
            </a:r>
            <a:r>
              <a:rPr lang="fr-FR" dirty="0"/>
              <a:t>, </a:t>
            </a:r>
            <a:r>
              <a:rPr lang="fr-FR" dirty="0" err="1"/>
              <a:t>Edmony</a:t>
            </a:r>
            <a:r>
              <a:rPr lang="fr-FR" dirty="0"/>
              <a:t> </a:t>
            </a:r>
            <a:r>
              <a:rPr lang="fr-FR" dirty="0" err="1"/>
              <a:t>Krater</a:t>
            </a:r>
            <a:r>
              <a:rPr lang="fr-FR" dirty="0"/>
              <a:t>) : voir </a:t>
            </a:r>
            <a:r>
              <a:rPr lang="fr-FR" i="1" dirty="0"/>
              <a:t>infra</a:t>
            </a:r>
          </a:p>
          <a:p>
            <a:pPr>
              <a:buFont typeface="Wingdings" panose="05000000000000000000" pitchFamily="2" charset="2"/>
              <a:buChar char="Ø"/>
            </a:pPr>
            <a:r>
              <a:rPr lang="fr-FR" dirty="0"/>
              <a:t>Illustration de la définition de l’art par le sociologue Jean Duvignaud : principe de </a:t>
            </a:r>
            <a:r>
              <a:rPr lang="fr-FR" i="1" dirty="0"/>
              <a:t>contamination</a:t>
            </a:r>
          </a:p>
        </p:txBody>
      </p:sp>
    </p:spTree>
    <p:extLst>
      <p:ext uri="{BB962C8B-B14F-4D97-AF65-F5344CB8AC3E}">
        <p14:creationId xmlns:p14="http://schemas.microsoft.com/office/powerpoint/2010/main" val="30336427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3 Littératures francophones</a:t>
            </a:r>
          </a:p>
        </p:txBody>
      </p:sp>
      <p:sp>
        <p:nvSpPr>
          <p:cNvPr id="3" name="Espace réservé du contenu 2"/>
          <p:cNvSpPr>
            <a:spLocks noGrp="1"/>
          </p:cNvSpPr>
          <p:nvPr>
            <p:ph sz="quarter" idx="1"/>
          </p:nvPr>
        </p:nvSpPr>
        <p:spPr/>
        <p:txBody>
          <a:bodyPr>
            <a:normAutofit fontScale="92500"/>
          </a:bodyPr>
          <a:lstStyle/>
          <a:p>
            <a:pPr>
              <a:buFont typeface="Wingdings" pitchFamily="2" charset="2"/>
              <a:buChar char="Ø"/>
            </a:pPr>
            <a:r>
              <a:rPr lang="fr-FR" dirty="0"/>
              <a:t>Elargir les représentations normées de l’identité culturelle afin de les problématiser, en intégrant une approche linguistique, historique et sociale. </a:t>
            </a:r>
          </a:p>
          <a:p>
            <a:pPr>
              <a:buFont typeface="Wingdings" pitchFamily="2" charset="2"/>
              <a:buChar char="Ø"/>
            </a:pPr>
            <a:r>
              <a:rPr lang="fr-FR" dirty="0"/>
              <a:t>La littérature francophone est ainsi un support d’expression privilégié du caractère multiculturel de la société française et des tensions internes qui la travaillent en profondeur, révélant les impensés hérités du passé colonial. </a:t>
            </a:r>
          </a:p>
          <a:p>
            <a:pPr>
              <a:buFont typeface="Wingdings" pitchFamily="2" charset="2"/>
              <a:buChar char="Ø"/>
            </a:pPr>
            <a:r>
              <a:rPr lang="fr-FR" dirty="0"/>
              <a:t>Beaucoup d’ouvrages présentent des identités plurielles, jouant sur la multiplicité des « interstices » créés entre les cultures, et l’incessant va-et-vient entre elles. </a:t>
            </a:r>
          </a:p>
          <a:p>
            <a:endParaRPr lang="fr-F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a:t>Introduction</a:t>
            </a:r>
          </a:p>
        </p:txBody>
      </p:sp>
      <p:sp>
        <p:nvSpPr>
          <p:cNvPr id="3" name="Espace réservé du contenu 2"/>
          <p:cNvSpPr>
            <a:spLocks noGrp="1"/>
          </p:cNvSpPr>
          <p:nvPr>
            <p:ph sz="quarter" idx="1"/>
          </p:nvPr>
        </p:nvSpPr>
        <p:spPr/>
        <p:txBody>
          <a:bodyPr>
            <a:normAutofit/>
          </a:bodyPr>
          <a:lstStyle/>
          <a:p>
            <a:pPr>
              <a:buFont typeface="Wingdings" panose="05000000000000000000" pitchFamily="2" charset="2"/>
              <a:buChar char="Ø"/>
            </a:pPr>
            <a:r>
              <a:rPr lang="fr-FR" sz="2400" dirty="0"/>
              <a:t>Cette contribution se situe dans la continuité d’une précédente intervention portant sur littérature et altérité et qui s’achevait sur « approches francophones » : ces quelques mises en perspectives attendaient un développement…</a:t>
            </a:r>
          </a:p>
          <a:p>
            <a:pPr marL="0" indent="0">
              <a:buNone/>
            </a:pPr>
            <a:endParaRPr lang="fr-FR" sz="2400" dirty="0"/>
          </a:p>
          <a:p>
            <a:pPr>
              <a:buFont typeface="Wingdings" panose="05000000000000000000" pitchFamily="2" charset="2"/>
              <a:buChar char="Ø"/>
            </a:pPr>
            <a:r>
              <a:rPr lang="fr-FR" sz="2400" dirty="0"/>
              <a:t>Il s’agira dans cette intervention de présenter pourquoi la francophonie constitue une porte d’entrée vers l’altérité pour les élèves, un médium de décentrement et de questionnement des certitudes culturelles, </a:t>
            </a:r>
            <a:r>
              <a:rPr lang="fr-FR" sz="2400" i="1" dirty="0"/>
              <a:t>in</a:t>
            </a:r>
            <a:r>
              <a:rPr lang="fr-FR" sz="2400" dirty="0"/>
              <a:t> </a:t>
            </a:r>
            <a:r>
              <a:rPr lang="fr-FR" sz="2400" i="1" dirty="0"/>
              <a:t>fine</a:t>
            </a:r>
            <a:r>
              <a:rPr lang="fr-FR" sz="2400" dirty="0"/>
              <a:t> un appui didactique et pédagogique pour les enseignants pour aborder, explicitement ou non, la question de l’identité avec les élèves (culturelle/linguistique/individuelle/collective…) </a:t>
            </a:r>
          </a:p>
          <a:p>
            <a:pPr marL="0" indent="0">
              <a:buNone/>
            </a:pPr>
            <a:endParaRPr lang="fr-FR" sz="2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4088B3-BE24-442C-9E3A-3DE2D59AFB48}"/>
              </a:ext>
            </a:extLst>
          </p:cNvPr>
          <p:cNvSpPr>
            <a:spLocks noGrp="1"/>
          </p:cNvSpPr>
          <p:nvPr>
            <p:ph type="title"/>
          </p:nvPr>
        </p:nvSpPr>
        <p:spPr/>
        <p:txBody>
          <a:bodyPr/>
          <a:lstStyle/>
          <a:p>
            <a:r>
              <a:rPr lang="fr-FR" dirty="0"/>
              <a:t>3. Littératures francophones</a:t>
            </a:r>
          </a:p>
        </p:txBody>
      </p:sp>
      <p:sp>
        <p:nvSpPr>
          <p:cNvPr id="3" name="Espace réservé du contenu 2">
            <a:extLst>
              <a:ext uri="{FF2B5EF4-FFF2-40B4-BE49-F238E27FC236}">
                <a16:creationId xmlns:a16="http://schemas.microsoft.com/office/drawing/2014/main" id="{E9741C9F-B40E-4BAA-AA0D-F57E398F3C02}"/>
              </a:ext>
            </a:extLst>
          </p:cNvPr>
          <p:cNvSpPr>
            <a:spLocks noGrp="1"/>
          </p:cNvSpPr>
          <p:nvPr>
            <p:ph sz="quarter" idx="1"/>
          </p:nvPr>
        </p:nvSpPr>
        <p:spPr/>
        <p:txBody>
          <a:bodyPr/>
          <a:lstStyle/>
          <a:p>
            <a:r>
              <a:rPr lang="fr-FR" dirty="0"/>
              <a:t>Choix de présenter quelques œuvres du cycle 3 au lycée mais pas exclusion des cycles 1 et 2 (voir </a:t>
            </a:r>
            <a:r>
              <a:rPr lang="fr-FR" i="1" dirty="0"/>
              <a:t>supra</a:t>
            </a:r>
            <a:r>
              <a:rPr lang="fr-FR" dirty="0"/>
              <a:t>) : par exemple les albums de Christian </a:t>
            </a:r>
            <a:r>
              <a:rPr lang="fr-FR" dirty="0" err="1"/>
              <a:t>Epanya</a:t>
            </a:r>
            <a:r>
              <a:rPr lang="fr-FR" dirty="0"/>
              <a:t> sont bien adaptés pour le cycle 2</a:t>
            </a:r>
          </a:p>
          <a:p>
            <a:pPr>
              <a:buFont typeface="Wingdings" panose="05000000000000000000" pitchFamily="2" charset="2"/>
              <a:buChar char="Ø"/>
            </a:pPr>
            <a:r>
              <a:rPr lang="fr-FR" dirty="0"/>
              <a:t>Un album-CD</a:t>
            </a:r>
          </a:p>
          <a:p>
            <a:pPr>
              <a:buFont typeface="Wingdings" panose="05000000000000000000" pitchFamily="2" charset="2"/>
              <a:buChar char="Ø"/>
            </a:pPr>
            <a:r>
              <a:rPr lang="fr-FR" dirty="0"/>
              <a:t>2 courts récits autobiographiques</a:t>
            </a:r>
          </a:p>
          <a:p>
            <a:pPr>
              <a:buFont typeface="Wingdings" panose="05000000000000000000" pitchFamily="2" charset="2"/>
              <a:buChar char="Ø"/>
            </a:pPr>
            <a:r>
              <a:rPr lang="fr-FR" dirty="0"/>
              <a:t>2 romans du même auteur, à lire en œuvre intégrale ou sous forme d’extraits </a:t>
            </a:r>
          </a:p>
        </p:txBody>
      </p:sp>
    </p:spTree>
    <p:extLst>
      <p:ext uri="{BB962C8B-B14F-4D97-AF65-F5344CB8AC3E}">
        <p14:creationId xmlns:p14="http://schemas.microsoft.com/office/powerpoint/2010/main" val="21459901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384A23-273F-49B5-8237-34E8D650EF34}"/>
              </a:ext>
            </a:extLst>
          </p:cNvPr>
          <p:cNvSpPr>
            <a:spLocks noGrp="1"/>
          </p:cNvSpPr>
          <p:nvPr>
            <p:ph type="title"/>
          </p:nvPr>
        </p:nvSpPr>
        <p:spPr/>
        <p:txBody>
          <a:bodyPr/>
          <a:lstStyle/>
          <a:p>
            <a:r>
              <a:rPr lang="fr-FR" dirty="0"/>
              <a:t>Fin de cycle 3 : </a:t>
            </a:r>
            <a:r>
              <a:rPr lang="fr-FR" i="1" dirty="0" err="1"/>
              <a:t>Tanbou</a:t>
            </a:r>
            <a:endParaRPr lang="fr-FR" i="1" dirty="0"/>
          </a:p>
        </p:txBody>
      </p:sp>
      <p:pic>
        <p:nvPicPr>
          <p:cNvPr id="4" name="Espace réservé du contenu 3">
            <a:extLst>
              <a:ext uri="{FF2B5EF4-FFF2-40B4-BE49-F238E27FC236}">
                <a16:creationId xmlns:a16="http://schemas.microsoft.com/office/drawing/2014/main" id="{A12E5671-B1AC-4966-9FEE-C9FB079DE389}"/>
              </a:ext>
            </a:extLst>
          </p:cNvPr>
          <p:cNvPicPr>
            <a:picLocks noGrp="1" noChangeAspect="1"/>
          </p:cNvPicPr>
          <p:nvPr>
            <p:ph sz="quarter" idx="1"/>
          </p:nvPr>
        </p:nvPicPr>
        <p:blipFill>
          <a:blip r:embed="rId2"/>
          <a:stretch>
            <a:fillRect/>
          </a:stretch>
        </p:blipFill>
        <p:spPr>
          <a:xfrm>
            <a:off x="3312120" y="1547589"/>
            <a:ext cx="3834003" cy="5447157"/>
          </a:xfrm>
          <a:prstGeom prst="rect">
            <a:avLst/>
          </a:prstGeom>
        </p:spPr>
      </p:pic>
    </p:spTree>
    <p:extLst>
      <p:ext uri="{BB962C8B-B14F-4D97-AF65-F5344CB8AC3E}">
        <p14:creationId xmlns:p14="http://schemas.microsoft.com/office/powerpoint/2010/main" val="34081877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168124-D832-497E-AA8E-37B0767C9904}"/>
              </a:ext>
            </a:extLst>
          </p:cNvPr>
          <p:cNvSpPr>
            <a:spLocks noGrp="1"/>
          </p:cNvSpPr>
          <p:nvPr>
            <p:ph type="title"/>
          </p:nvPr>
        </p:nvSpPr>
        <p:spPr/>
        <p:txBody>
          <a:bodyPr/>
          <a:lstStyle/>
          <a:p>
            <a:r>
              <a:rPr lang="fr-FR" i="1" dirty="0" err="1"/>
              <a:t>Tanbou</a:t>
            </a:r>
            <a:endParaRPr lang="fr-FR" i="1" dirty="0"/>
          </a:p>
        </p:txBody>
      </p:sp>
      <p:sp>
        <p:nvSpPr>
          <p:cNvPr id="3" name="Espace réservé du contenu 2">
            <a:extLst>
              <a:ext uri="{FF2B5EF4-FFF2-40B4-BE49-F238E27FC236}">
                <a16:creationId xmlns:a16="http://schemas.microsoft.com/office/drawing/2014/main" id="{5D20A177-3ABC-4FA2-A304-9E74C87CB89D}"/>
              </a:ext>
            </a:extLst>
          </p:cNvPr>
          <p:cNvSpPr>
            <a:spLocks noGrp="1"/>
          </p:cNvSpPr>
          <p:nvPr>
            <p:ph sz="quarter" idx="1"/>
          </p:nvPr>
        </p:nvSpPr>
        <p:spPr/>
        <p:txBody>
          <a:bodyPr/>
          <a:lstStyle/>
          <a:p>
            <a:r>
              <a:rPr lang="fr-FR" dirty="0"/>
              <a:t>L’histoire d’une petite fille qui apprend à chanter « A la claire fontaine » en découvrant l’histoire de l’esclavage à la Guadeloupe</a:t>
            </a:r>
          </a:p>
          <a:p>
            <a:r>
              <a:rPr lang="fr-FR" dirty="0"/>
              <a:t>Le choc des cultures (la maîtresse et la « bonne façon » de chanter) résolu de façon optimiste</a:t>
            </a:r>
          </a:p>
          <a:p>
            <a:r>
              <a:rPr lang="fr-FR" dirty="0"/>
              <a:t>Le récit enchâssé de l’esclavage et des nègres « marrons »</a:t>
            </a:r>
          </a:p>
          <a:p>
            <a:r>
              <a:rPr lang="fr-FR" dirty="0"/>
              <a:t>Difficulté = 2 récits en un (d’où fin de cycle 3)</a:t>
            </a:r>
          </a:p>
          <a:p>
            <a:r>
              <a:rPr lang="fr-FR" dirty="0"/>
              <a:t>« nous </a:t>
            </a:r>
            <a:r>
              <a:rPr lang="fr-FR" dirty="0" err="1"/>
              <a:t>pa</a:t>
            </a:r>
            <a:r>
              <a:rPr lang="fr-FR" dirty="0"/>
              <a:t> </a:t>
            </a:r>
            <a:r>
              <a:rPr lang="fr-FR" dirty="0" err="1"/>
              <a:t>janmin</a:t>
            </a:r>
            <a:r>
              <a:rPr lang="fr-FR" dirty="0"/>
              <a:t> </a:t>
            </a:r>
            <a:r>
              <a:rPr lang="fr-FR" dirty="0" err="1"/>
              <a:t>obliyé</a:t>
            </a:r>
            <a:r>
              <a:rPr lang="fr-FR" dirty="0"/>
              <a:t> » : double sens  mémoire de l’esclavage / chanson </a:t>
            </a:r>
            <a:r>
              <a:rPr lang="fr-FR" i="1" dirty="0"/>
              <a:t>à la claire fontaine</a:t>
            </a:r>
            <a:r>
              <a:rPr lang="fr-FR" dirty="0"/>
              <a:t> </a:t>
            </a:r>
          </a:p>
        </p:txBody>
      </p:sp>
    </p:spTree>
    <p:extLst>
      <p:ext uri="{BB962C8B-B14F-4D97-AF65-F5344CB8AC3E}">
        <p14:creationId xmlns:p14="http://schemas.microsoft.com/office/powerpoint/2010/main" val="7265180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A282E3-B550-4727-BE4E-61B481E05DED}"/>
              </a:ext>
            </a:extLst>
          </p:cNvPr>
          <p:cNvSpPr>
            <a:spLocks noGrp="1"/>
          </p:cNvSpPr>
          <p:nvPr>
            <p:ph type="title"/>
          </p:nvPr>
        </p:nvSpPr>
        <p:spPr/>
        <p:txBody>
          <a:bodyPr/>
          <a:lstStyle/>
          <a:p>
            <a:r>
              <a:rPr lang="fr-FR" i="1" dirty="0" err="1"/>
              <a:t>Tanbou</a:t>
            </a:r>
            <a:endParaRPr lang="fr-FR" i="1" dirty="0"/>
          </a:p>
        </p:txBody>
      </p:sp>
      <p:sp>
        <p:nvSpPr>
          <p:cNvPr id="3" name="Espace réservé du contenu 2">
            <a:extLst>
              <a:ext uri="{FF2B5EF4-FFF2-40B4-BE49-F238E27FC236}">
                <a16:creationId xmlns:a16="http://schemas.microsoft.com/office/drawing/2014/main" id="{80E3E3DF-DBF0-4B56-B02C-61BB4F1A5267}"/>
              </a:ext>
            </a:extLst>
          </p:cNvPr>
          <p:cNvSpPr>
            <a:spLocks noGrp="1"/>
          </p:cNvSpPr>
          <p:nvPr>
            <p:ph sz="quarter" idx="1"/>
          </p:nvPr>
        </p:nvSpPr>
        <p:spPr/>
        <p:txBody>
          <a:bodyPr>
            <a:normAutofit lnSpcReduction="10000"/>
          </a:bodyPr>
          <a:lstStyle/>
          <a:p>
            <a:pPr>
              <a:buFont typeface="Wingdings" panose="05000000000000000000" pitchFamily="2" charset="2"/>
              <a:buChar char="Ø"/>
            </a:pPr>
            <a:r>
              <a:rPr lang="fr-FR" dirty="0"/>
              <a:t>Ouvrir l’oreille à la variation</a:t>
            </a:r>
          </a:p>
          <a:p>
            <a:pPr>
              <a:buFont typeface="Wingdings" panose="05000000000000000000" pitchFamily="2" charset="2"/>
              <a:buChar char="Ø"/>
            </a:pPr>
            <a:r>
              <a:rPr lang="fr-FR" dirty="0"/>
              <a:t>Question du voyage sans retour, de la migration subie, de l’imposition d’une langue et d’une culture</a:t>
            </a:r>
          </a:p>
          <a:p>
            <a:pPr>
              <a:buFont typeface="Wingdings" panose="05000000000000000000" pitchFamily="2" charset="2"/>
              <a:buChar char="Ø"/>
            </a:pPr>
            <a:r>
              <a:rPr lang="fr-FR" dirty="0"/>
              <a:t>Mémoire mais aussi transformation et création : identité « interstitielle » des Guadeloupéens (</a:t>
            </a:r>
            <a:r>
              <a:rPr lang="fr-FR" dirty="0" err="1"/>
              <a:t>Bhabha</a:t>
            </a:r>
            <a:r>
              <a:rPr lang="fr-FR" dirty="0"/>
              <a:t>), écart et commun (la transformation du chant traditionnel et son appropriation comme une nouvelle ressource pour dire le souvenir : ne pas oublier le passé tout en inventant de nouveaux possibles) = universalité de cet album (au sens où il crée du commun)</a:t>
            </a:r>
          </a:p>
        </p:txBody>
      </p:sp>
    </p:spTree>
    <p:extLst>
      <p:ext uri="{BB962C8B-B14F-4D97-AF65-F5344CB8AC3E}">
        <p14:creationId xmlns:p14="http://schemas.microsoft.com/office/powerpoint/2010/main" val="28488355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8CBF5D9-AAEA-4E2C-A98F-9C438B4E1DE8}"/>
              </a:ext>
            </a:extLst>
          </p:cNvPr>
          <p:cNvSpPr>
            <a:spLocks noGrp="1"/>
          </p:cNvSpPr>
          <p:nvPr>
            <p:ph type="title"/>
          </p:nvPr>
        </p:nvSpPr>
        <p:spPr/>
        <p:txBody>
          <a:bodyPr/>
          <a:lstStyle/>
          <a:p>
            <a:r>
              <a:rPr lang="fr-FR" dirty="0"/>
              <a:t>Gil Ben </a:t>
            </a:r>
            <a:r>
              <a:rPr lang="fr-FR" dirty="0" err="1"/>
              <a:t>Aych</a:t>
            </a:r>
            <a:r>
              <a:rPr lang="fr-FR" dirty="0"/>
              <a:t>, </a:t>
            </a:r>
            <a:r>
              <a:rPr lang="fr-FR" i="1" dirty="0"/>
              <a:t>Le voyage de Mémé</a:t>
            </a:r>
          </a:p>
        </p:txBody>
      </p:sp>
      <p:pic>
        <p:nvPicPr>
          <p:cNvPr id="2050" name="Picture 2" descr="Voyage de MÃ©mÃ© (Le)">
            <a:extLst>
              <a:ext uri="{FF2B5EF4-FFF2-40B4-BE49-F238E27FC236}">
                <a16:creationId xmlns:a16="http://schemas.microsoft.com/office/drawing/2014/main" id="{6D82D37D-15A7-49DF-ACB6-C5A09FC316BD}"/>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3401219" y="1721644"/>
            <a:ext cx="3238500" cy="4962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73051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8CBF5D9-AAEA-4E2C-A98F-9C438B4E1DE8}"/>
              </a:ext>
            </a:extLst>
          </p:cNvPr>
          <p:cNvSpPr>
            <a:spLocks noGrp="1"/>
          </p:cNvSpPr>
          <p:nvPr>
            <p:ph type="title"/>
          </p:nvPr>
        </p:nvSpPr>
        <p:spPr/>
        <p:txBody>
          <a:bodyPr/>
          <a:lstStyle/>
          <a:p>
            <a:r>
              <a:rPr lang="fr-FR" dirty="0"/>
              <a:t>Gil Ben </a:t>
            </a:r>
            <a:r>
              <a:rPr lang="fr-FR" dirty="0" err="1"/>
              <a:t>Aych</a:t>
            </a:r>
            <a:r>
              <a:rPr lang="fr-FR" dirty="0"/>
              <a:t>, </a:t>
            </a:r>
            <a:r>
              <a:rPr lang="fr-FR" i="1" dirty="0"/>
              <a:t>Le voyage de Mémé</a:t>
            </a:r>
          </a:p>
        </p:txBody>
      </p:sp>
      <p:sp>
        <p:nvSpPr>
          <p:cNvPr id="3" name="Espace réservé du contenu 2">
            <a:extLst>
              <a:ext uri="{FF2B5EF4-FFF2-40B4-BE49-F238E27FC236}">
                <a16:creationId xmlns:a16="http://schemas.microsoft.com/office/drawing/2014/main" id="{D3A86CA8-FF22-4C18-8603-EA5B3795751B}"/>
              </a:ext>
            </a:extLst>
          </p:cNvPr>
          <p:cNvSpPr>
            <a:spLocks noGrp="1"/>
          </p:cNvSpPr>
          <p:nvPr>
            <p:ph sz="quarter" idx="1"/>
          </p:nvPr>
        </p:nvSpPr>
        <p:spPr/>
        <p:txBody>
          <a:bodyPr>
            <a:normAutofit lnSpcReduction="10000"/>
          </a:bodyPr>
          <a:lstStyle/>
          <a:p>
            <a:r>
              <a:rPr lang="fr-FR" dirty="0"/>
              <a:t>Une histoire vraie qui s’est passée il y plus de 50 ans : l’auteur, alors petit garçon, traverse Paris avec sa grand-mère arrivée de Tlemcen, au moment de la guerre d’Algérie : à pieds, car elle ne veut pas de bus, ni de métro…</a:t>
            </a:r>
          </a:p>
          <a:p>
            <a:r>
              <a:rPr lang="fr-FR" dirty="0"/>
              <a:t>Paris et la vie en France métropolitaine vue par les yeux d’une déracinée, regard critique sur le monde tel qu’il va, nostalgie du déraciné…relations grands-parents/petits-enfants (différence de génération) : écart et commun</a:t>
            </a:r>
          </a:p>
          <a:p>
            <a:r>
              <a:rPr lang="fr-FR" dirty="0"/>
              <a:t>Questionnement du passé colonial français</a:t>
            </a:r>
          </a:p>
          <a:p>
            <a:endParaRPr lang="fr-FR" dirty="0"/>
          </a:p>
        </p:txBody>
      </p:sp>
    </p:spTree>
    <p:extLst>
      <p:ext uri="{BB962C8B-B14F-4D97-AF65-F5344CB8AC3E}">
        <p14:creationId xmlns:p14="http://schemas.microsoft.com/office/powerpoint/2010/main" val="24484529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DD1ADCD-130F-4B84-A391-8AC55A4D168F}"/>
              </a:ext>
            </a:extLst>
          </p:cNvPr>
          <p:cNvSpPr>
            <a:spLocks noGrp="1"/>
          </p:cNvSpPr>
          <p:nvPr>
            <p:ph type="title"/>
          </p:nvPr>
        </p:nvSpPr>
        <p:spPr/>
        <p:txBody>
          <a:bodyPr/>
          <a:lstStyle/>
          <a:p>
            <a:r>
              <a:rPr lang="fr-FR" dirty="0"/>
              <a:t>Le clochard</a:t>
            </a:r>
          </a:p>
        </p:txBody>
      </p:sp>
      <p:pic>
        <p:nvPicPr>
          <p:cNvPr id="4" name="Espace réservé du contenu 3">
            <a:extLst>
              <a:ext uri="{FF2B5EF4-FFF2-40B4-BE49-F238E27FC236}">
                <a16:creationId xmlns:a16="http://schemas.microsoft.com/office/drawing/2014/main" id="{8962C960-F7AA-43C7-AF09-42508AA096B8}"/>
              </a:ext>
            </a:extLst>
          </p:cNvPr>
          <p:cNvPicPr>
            <a:picLocks noGrp="1" noChangeAspect="1"/>
          </p:cNvPicPr>
          <p:nvPr>
            <p:ph sz="quarter" idx="1"/>
          </p:nvPr>
        </p:nvPicPr>
        <p:blipFill rotWithShape="1">
          <a:blip r:embed="rId2"/>
          <a:srcRect l="13928" t="11605" r="8163" b="11249"/>
          <a:stretch/>
        </p:blipFill>
        <p:spPr>
          <a:xfrm>
            <a:off x="1239792" y="1186672"/>
            <a:ext cx="8501454" cy="6121014"/>
          </a:xfrm>
          <a:prstGeom prst="rect">
            <a:avLst/>
          </a:prstGeom>
        </p:spPr>
      </p:pic>
    </p:spTree>
    <p:extLst>
      <p:ext uri="{BB962C8B-B14F-4D97-AF65-F5344CB8AC3E}">
        <p14:creationId xmlns:p14="http://schemas.microsoft.com/office/powerpoint/2010/main" val="249044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11DA3B-7206-4156-AFEF-3A3904655167}"/>
              </a:ext>
            </a:extLst>
          </p:cNvPr>
          <p:cNvSpPr>
            <a:spLocks noGrp="1"/>
          </p:cNvSpPr>
          <p:nvPr>
            <p:ph type="title"/>
          </p:nvPr>
        </p:nvSpPr>
        <p:spPr/>
        <p:txBody>
          <a:bodyPr/>
          <a:lstStyle/>
          <a:p>
            <a:r>
              <a:rPr lang="fr-FR" dirty="0"/>
              <a:t>Azouz Begag, </a:t>
            </a:r>
            <a:r>
              <a:rPr lang="fr-FR" i="1" dirty="0"/>
              <a:t>La leçon de </a:t>
            </a:r>
            <a:r>
              <a:rPr lang="fr-FR" i="1" dirty="0" err="1"/>
              <a:t>francisse</a:t>
            </a:r>
            <a:endParaRPr lang="fr-FR" i="1" dirty="0"/>
          </a:p>
        </p:txBody>
      </p:sp>
      <p:pic>
        <p:nvPicPr>
          <p:cNvPr id="4" name="Espace réservé du contenu 3">
            <a:extLst>
              <a:ext uri="{FF2B5EF4-FFF2-40B4-BE49-F238E27FC236}">
                <a16:creationId xmlns:a16="http://schemas.microsoft.com/office/drawing/2014/main" id="{43D0E9AE-ACA8-4B3D-B319-B7B1DA99D421}"/>
              </a:ext>
            </a:extLst>
          </p:cNvPr>
          <p:cNvPicPr>
            <a:picLocks noGrp="1" noChangeAspect="1"/>
          </p:cNvPicPr>
          <p:nvPr>
            <p:ph sz="quarter" idx="1"/>
          </p:nvPr>
        </p:nvPicPr>
        <p:blipFill>
          <a:blip r:embed="rId2"/>
          <a:stretch>
            <a:fillRect/>
          </a:stretch>
        </p:blipFill>
        <p:spPr>
          <a:xfrm>
            <a:off x="3421037" y="1619597"/>
            <a:ext cx="3231833" cy="5369814"/>
          </a:xfrm>
          <a:prstGeom prst="rect">
            <a:avLst/>
          </a:prstGeom>
        </p:spPr>
      </p:pic>
    </p:spTree>
    <p:extLst>
      <p:ext uri="{BB962C8B-B14F-4D97-AF65-F5344CB8AC3E}">
        <p14:creationId xmlns:p14="http://schemas.microsoft.com/office/powerpoint/2010/main" val="12218362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22293E6-9415-4624-BB19-170EE7A8CF23}"/>
              </a:ext>
            </a:extLst>
          </p:cNvPr>
          <p:cNvSpPr>
            <a:spLocks noGrp="1"/>
          </p:cNvSpPr>
          <p:nvPr>
            <p:ph type="title"/>
          </p:nvPr>
        </p:nvSpPr>
        <p:spPr/>
        <p:txBody>
          <a:bodyPr/>
          <a:lstStyle/>
          <a:p>
            <a:r>
              <a:rPr lang="fr-FR" dirty="0"/>
              <a:t>Azouz Begag, </a:t>
            </a:r>
            <a:r>
              <a:rPr lang="fr-FR" i="1" dirty="0"/>
              <a:t>La leçon de </a:t>
            </a:r>
            <a:r>
              <a:rPr lang="fr-FR" i="1" dirty="0" err="1"/>
              <a:t>francisse</a:t>
            </a:r>
            <a:endParaRPr lang="fr-FR" i="1" dirty="0"/>
          </a:p>
        </p:txBody>
      </p:sp>
      <p:sp>
        <p:nvSpPr>
          <p:cNvPr id="3" name="Espace réservé du contenu 2">
            <a:extLst>
              <a:ext uri="{FF2B5EF4-FFF2-40B4-BE49-F238E27FC236}">
                <a16:creationId xmlns:a16="http://schemas.microsoft.com/office/drawing/2014/main" id="{68CB38DE-1216-4BAA-84E3-6FD5A7D18C38}"/>
              </a:ext>
            </a:extLst>
          </p:cNvPr>
          <p:cNvSpPr>
            <a:spLocks noGrp="1"/>
          </p:cNvSpPr>
          <p:nvPr>
            <p:ph sz="quarter" idx="1"/>
          </p:nvPr>
        </p:nvSpPr>
        <p:spPr/>
        <p:txBody>
          <a:bodyPr/>
          <a:lstStyle/>
          <a:p>
            <a:r>
              <a:rPr lang="fr-FR" dirty="0"/>
              <a:t>Le commun : un moment de complicité père-fils, un « moment fondateur » : la première fois au </a:t>
            </a:r>
            <a:r>
              <a:rPr lang="fr-FR" i="1" dirty="0" err="1"/>
              <a:t>marchipisse</a:t>
            </a:r>
            <a:r>
              <a:rPr lang="fr-FR" dirty="0"/>
              <a:t> (le marché aux puces)</a:t>
            </a:r>
          </a:p>
          <a:p>
            <a:r>
              <a:rPr lang="fr-FR" dirty="0"/>
              <a:t>La vie difficile du père en filigrane, « le chantier où le contremaître l’appelle Mohammed comme tous les autres Arabes » (p. 56) / « on est des immigrés » (à mettre en regard avec les migrants aujourd’hui)</a:t>
            </a:r>
          </a:p>
          <a:p>
            <a:r>
              <a:rPr lang="fr-FR" dirty="0"/>
              <a:t>Le monde populaire en général : « ces bâtisseurs d’immeubles parlent le même dialecte » : au-delà des distinctions d’origine</a:t>
            </a:r>
          </a:p>
        </p:txBody>
      </p:sp>
    </p:spTree>
    <p:extLst>
      <p:ext uri="{BB962C8B-B14F-4D97-AF65-F5344CB8AC3E}">
        <p14:creationId xmlns:p14="http://schemas.microsoft.com/office/powerpoint/2010/main" val="3884838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22293E6-9415-4624-BB19-170EE7A8CF23}"/>
              </a:ext>
            </a:extLst>
          </p:cNvPr>
          <p:cNvSpPr>
            <a:spLocks noGrp="1"/>
          </p:cNvSpPr>
          <p:nvPr>
            <p:ph type="title"/>
          </p:nvPr>
        </p:nvSpPr>
        <p:spPr/>
        <p:txBody>
          <a:bodyPr>
            <a:normAutofit fontScale="90000"/>
          </a:bodyPr>
          <a:lstStyle/>
          <a:p>
            <a:r>
              <a:rPr lang="fr-FR" dirty="0"/>
              <a:t>Jeu sur la langue, complicité, rituel initiatique</a:t>
            </a:r>
            <a:endParaRPr lang="fr-FR" i="1" dirty="0"/>
          </a:p>
        </p:txBody>
      </p:sp>
      <p:pic>
        <p:nvPicPr>
          <p:cNvPr id="4" name="Espace réservé du contenu 3">
            <a:extLst>
              <a:ext uri="{FF2B5EF4-FFF2-40B4-BE49-F238E27FC236}">
                <a16:creationId xmlns:a16="http://schemas.microsoft.com/office/drawing/2014/main" id="{8AB5DC19-BE96-4FCD-8FE6-6D1907336EFD}"/>
              </a:ext>
            </a:extLst>
          </p:cNvPr>
          <p:cNvPicPr>
            <a:picLocks noGrp="1" noChangeAspect="1"/>
          </p:cNvPicPr>
          <p:nvPr>
            <p:ph sz="quarter" idx="1"/>
          </p:nvPr>
        </p:nvPicPr>
        <p:blipFill>
          <a:blip r:embed="rId2"/>
          <a:stretch>
            <a:fillRect/>
          </a:stretch>
        </p:blipFill>
        <p:spPr>
          <a:xfrm>
            <a:off x="818559" y="1682750"/>
            <a:ext cx="8403819" cy="5040313"/>
          </a:xfrm>
          <a:prstGeom prst="rect">
            <a:avLst/>
          </a:prstGeom>
        </p:spPr>
      </p:pic>
    </p:spTree>
    <p:extLst>
      <p:ext uri="{BB962C8B-B14F-4D97-AF65-F5344CB8AC3E}">
        <p14:creationId xmlns:p14="http://schemas.microsoft.com/office/powerpoint/2010/main" val="444627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A67CFF-E488-4528-ACC4-2C53CD428598}"/>
              </a:ext>
            </a:extLst>
          </p:cNvPr>
          <p:cNvSpPr>
            <a:spLocks noGrp="1"/>
          </p:cNvSpPr>
          <p:nvPr>
            <p:ph type="title"/>
          </p:nvPr>
        </p:nvSpPr>
        <p:spPr/>
        <p:txBody>
          <a:bodyPr/>
          <a:lstStyle/>
          <a:p>
            <a:r>
              <a:rPr lang="fr-FR" b="1" dirty="0"/>
              <a:t>Introduction</a:t>
            </a:r>
          </a:p>
        </p:txBody>
      </p:sp>
      <p:sp>
        <p:nvSpPr>
          <p:cNvPr id="3" name="Espace réservé du contenu 2">
            <a:extLst>
              <a:ext uri="{FF2B5EF4-FFF2-40B4-BE49-F238E27FC236}">
                <a16:creationId xmlns:a16="http://schemas.microsoft.com/office/drawing/2014/main" id="{21DCCEEF-0807-4480-AF5E-B33A67BE9FDF}"/>
              </a:ext>
            </a:extLst>
          </p:cNvPr>
          <p:cNvSpPr>
            <a:spLocks noGrp="1"/>
          </p:cNvSpPr>
          <p:nvPr>
            <p:ph sz="quarter" idx="1"/>
          </p:nvPr>
        </p:nvSpPr>
        <p:spPr/>
        <p:txBody>
          <a:bodyPr>
            <a:normAutofit/>
          </a:bodyPr>
          <a:lstStyle/>
          <a:p>
            <a:pPr>
              <a:buFont typeface="Wingdings" panose="05000000000000000000" pitchFamily="2" charset="2"/>
              <a:buChar char="Ø"/>
            </a:pPr>
            <a:r>
              <a:rPr lang="fr-FR" sz="2400" dirty="0"/>
              <a:t>Se situer d’une part dans le cadre des injonctions institutionnelles (programmes, socle…) mais également s’ancrer dans l’actualité et donner d’autres réponses que celles qui conduisent à refouler l’autre parce que son altérité même le rendrait « dangereux »</a:t>
            </a:r>
          </a:p>
          <a:p>
            <a:pPr marL="0" indent="0">
              <a:buNone/>
            </a:pPr>
            <a:endParaRPr lang="fr-FR" sz="2400" dirty="0"/>
          </a:p>
          <a:p>
            <a:pPr>
              <a:buFont typeface="Wingdings" panose="05000000000000000000" pitchFamily="2" charset="2"/>
              <a:buChar char="Ø"/>
            </a:pPr>
            <a:r>
              <a:rPr lang="fr-FR" sz="2400" dirty="0"/>
              <a:t>Proposer aux élèves une approche ouverte, diverse, dynamique de l’enseignement du « français »</a:t>
            </a:r>
          </a:p>
          <a:p>
            <a:pPr marL="0" indent="0">
              <a:buNone/>
            </a:pPr>
            <a:endParaRPr lang="fr-FR" sz="2400" dirty="0"/>
          </a:p>
          <a:p>
            <a:pPr>
              <a:buFont typeface="Wingdings" panose="05000000000000000000" pitchFamily="2" charset="2"/>
              <a:buChar char="Ø"/>
            </a:pPr>
            <a:r>
              <a:rPr lang="fr-FR" sz="2400" dirty="0"/>
              <a:t>Engager les enseignants à se questionner sur le « français » qu’ils enseignent et le sens de cet enseignement : porter un regard réflexif sur l’objet même de leur enseignement</a:t>
            </a:r>
          </a:p>
          <a:p>
            <a:endParaRPr lang="fr-FR" dirty="0"/>
          </a:p>
        </p:txBody>
      </p:sp>
    </p:spTree>
    <p:extLst>
      <p:ext uri="{BB962C8B-B14F-4D97-AF65-F5344CB8AC3E}">
        <p14:creationId xmlns:p14="http://schemas.microsoft.com/office/powerpoint/2010/main" val="18512146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BB5BDC-C6EC-4271-9536-289AC49877EB}"/>
              </a:ext>
            </a:extLst>
          </p:cNvPr>
          <p:cNvSpPr>
            <a:spLocks noGrp="1"/>
          </p:cNvSpPr>
          <p:nvPr>
            <p:ph type="title"/>
          </p:nvPr>
        </p:nvSpPr>
        <p:spPr/>
        <p:txBody>
          <a:bodyPr/>
          <a:lstStyle/>
          <a:p>
            <a:r>
              <a:rPr lang="fr-FR" dirty="0"/>
              <a:t>Pour le lycée : Dany Laferrière</a:t>
            </a:r>
          </a:p>
        </p:txBody>
      </p:sp>
      <p:sp>
        <p:nvSpPr>
          <p:cNvPr id="3" name="Espace réservé du contenu 2">
            <a:extLst>
              <a:ext uri="{FF2B5EF4-FFF2-40B4-BE49-F238E27FC236}">
                <a16:creationId xmlns:a16="http://schemas.microsoft.com/office/drawing/2014/main" id="{67015B2F-FADD-4EB3-AFF2-CA7AB9B0AA60}"/>
              </a:ext>
            </a:extLst>
          </p:cNvPr>
          <p:cNvSpPr>
            <a:spLocks noGrp="1"/>
          </p:cNvSpPr>
          <p:nvPr>
            <p:ph sz="quarter" idx="1"/>
          </p:nvPr>
        </p:nvSpPr>
        <p:spPr/>
        <p:txBody>
          <a:bodyPr>
            <a:normAutofit lnSpcReduction="10000"/>
          </a:bodyPr>
          <a:lstStyle/>
          <a:p>
            <a:pPr>
              <a:buFont typeface="Wingdings" panose="05000000000000000000" pitchFamily="2" charset="2"/>
              <a:buChar char="Ø"/>
            </a:pPr>
            <a:r>
              <a:rPr lang="fr-FR" i="1" dirty="0"/>
              <a:t>L’odeur du café </a:t>
            </a:r>
            <a:r>
              <a:rPr lang="fr-FR" dirty="0"/>
              <a:t>et </a:t>
            </a:r>
            <a:r>
              <a:rPr lang="fr-FR" i="1" dirty="0"/>
              <a:t>Le charme des après-midi sans fin </a:t>
            </a:r>
            <a:r>
              <a:rPr lang="fr-FR" dirty="0"/>
              <a:t>: 2 récits autobiographiques évoquant l’enfance et l’adolescence haïtienne auprès de Da, la grand-mère</a:t>
            </a:r>
          </a:p>
          <a:p>
            <a:pPr>
              <a:buFont typeface="Wingdings" panose="05000000000000000000" pitchFamily="2" charset="2"/>
              <a:buChar char="Ø"/>
            </a:pPr>
            <a:r>
              <a:rPr lang="fr-FR" dirty="0"/>
              <a:t>Pouvoir identificatoire du « je », relations amicales et amoureuses (la bien-aimée </a:t>
            </a:r>
            <a:r>
              <a:rPr lang="fr-FR" dirty="0" err="1"/>
              <a:t>Vava</a:t>
            </a:r>
            <a:r>
              <a:rPr lang="fr-FR" dirty="0"/>
              <a:t>), l’attachement à la grand-mère</a:t>
            </a:r>
          </a:p>
          <a:p>
            <a:pPr>
              <a:buFont typeface="Wingdings" panose="05000000000000000000" pitchFamily="2" charset="2"/>
              <a:buChar char="Ø"/>
            </a:pPr>
            <a:r>
              <a:rPr lang="fr-FR" dirty="0"/>
              <a:t>« Exotisme » des paysages, des pratiques culturelles…des noms (Vieux-Os, le héros)</a:t>
            </a:r>
          </a:p>
          <a:p>
            <a:pPr>
              <a:buFont typeface="Wingdings" panose="05000000000000000000" pitchFamily="2" charset="2"/>
              <a:buChar char="Ø"/>
            </a:pPr>
            <a:r>
              <a:rPr lang="fr-FR" dirty="0"/>
              <a:t>En arrière-fond, la dictature de François Duvalier et les « tontons macoutes » </a:t>
            </a:r>
          </a:p>
        </p:txBody>
      </p:sp>
    </p:spTree>
    <p:extLst>
      <p:ext uri="{BB962C8B-B14F-4D97-AF65-F5344CB8AC3E}">
        <p14:creationId xmlns:p14="http://schemas.microsoft.com/office/powerpoint/2010/main" val="36201731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E8326FC-E8C3-445B-9914-732219B20221}"/>
              </a:ext>
            </a:extLst>
          </p:cNvPr>
          <p:cNvSpPr>
            <a:spLocks noGrp="1"/>
          </p:cNvSpPr>
          <p:nvPr>
            <p:ph type="title"/>
          </p:nvPr>
        </p:nvSpPr>
        <p:spPr/>
        <p:txBody>
          <a:bodyPr/>
          <a:lstStyle/>
          <a:p>
            <a:r>
              <a:rPr lang="fr-FR" i="1" dirty="0"/>
              <a:t>Le charme des après-midi sans fin</a:t>
            </a:r>
          </a:p>
        </p:txBody>
      </p:sp>
      <p:pic>
        <p:nvPicPr>
          <p:cNvPr id="4" name="Espace réservé du contenu 3">
            <a:extLst>
              <a:ext uri="{FF2B5EF4-FFF2-40B4-BE49-F238E27FC236}">
                <a16:creationId xmlns:a16="http://schemas.microsoft.com/office/drawing/2014/main" id="{826B3EB0-07E5-4BB0-87E7-E8B3A976DD9B}"/>
              </a:ext>
            </a:extLst>
          </p:cNvPr>
          <p:cNvPicPr>
            <a:picLocks noGrp="1" noChangeAspect="1"/>
          </p:cNvPicPr>
          <p:nvPr>
            <p:ph sz="quarter" idx="1"/>
          </p:nvPr>
        </p:nvPicPr>
        <p:blipFill>
          <a:blip r:embed="rId2"/>
          <a:stretch>
            <a:fillRect/>
          </a:stretch>
        </p:blipFill>
        <p:spPr>
          <a:xfrm>
            <a:off x="1583928" y="1339272"/>
            <a:ext cx="7379208" cy="5952744"/>
          </a:xfrm>
          <a:prstGeom prst="rect">
            <a:avLst/>
          </a:prstGeom>
        </p:spPr>
      </p:pic>
    </p:spTree>
    <p:extLst>
      <p:ext uri="{BB962C8B-B14F-4D97-AF65-F5344CB8AC3E}">
        <p14:creationId xmlns:p14="http://schemas.microsoft.com/office/powerpoint/2010/main" val="12052879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5BE0166-5ECB-40C1-A96C-2FC9A72DD04A}"/>
              </a:ext>
            </a:extLst>
          </p:cNvPr>
          <p:cNvSpPr>
            <a:spLocks noGrp="1"/>
          </p:cNvSpPr>
          <p:nvPr>
            <p:ph type="title"/>
          </p:nvPr>
        </p:nvSpPr>
        <p:spPr/>
        <p:txBody>
          <a:bodyPr/>
          <a:lstStyle/>
          <a:p>
            <a:r>
              <a:rPr lang="fr-FR" dirty="0"/>
              <a:t>Conclusion</a:t>
            </a:r>
          </a:p>
        </p:txBody>
      </p:sp>
      <p:sp>
        <p:nvSpPr>
          <p:cNvPr id="3" name="Espace réservé du contenu 2">
            <a:extLst>
              <a:ext uri="{FF2B5EF4-FFF2-40B4-BE49-F238E27FC236}">
                <a16:creationId xmlns:a16="http://schemas.microsoft.com/office/drawing/2014/main" id="{D8AEE073-3B12-4068-9BBD-3CFC328172F2}"/>
              </a:ext>
            </a:extLst>
          </p:cNvPr>
          <p:cNvSpPr>
            <a:spLocks noGrp="1"/>
          </p:cNvSpPr>
          <p:nvPr>
            <p:ph sz="quarter" idx="1"/>
          </p:nvPr>
        </p:nvSpPr>
        <p:spPr/>
        <p:txBody>
          <a:bodyPr/>
          <a:lstStyle/>
          <a:p>
            <a:pPr marL="0" indent="0">
              <a:buNone/>
            </a:pPr>
            <a:r>
              <a:rPr lang="fr-FR" dirty="0"/>
              <a:t>Le français par la francophonie :</a:t>
            </a:r>
          </a:p>
          <a:p>
            <a:pPr>
              <a:buFont typeface="Wingdings" panose="05000000000000000000" pitchFamily="2" charset="2"/>
              <a:buChar char="Ø"/>
            </a:pPr>
            <a:r>
              <a:rPr lang="fr-FR" dirty="0"/>
              <a:t>enseigner la langue et la culture de façon dialogique</a:t>
            </a:r>
          </a:p>
          <a:p>
            <a:pPr>
              <a:buFont typeface="Wingdings" panose="05000000000000000000" pitchFamily="2" charset="2"/>
              <a:buChar char="Ø"/>
            </a:pPr>
            <a:r>
              <a:rPr lang="fr-FR" dirty="0"/>
              <a:t>accepter l’idée de la variation, de l’écart = à l’encontre de l’enfermement identitaire</a:t>
            </a:r>
          </a:p>
          <a:p>
            <a:pPr>
              <a:buFont typeface="Wingdings" panose="05000000000000000000" pitchFamily="2" charset="2"/>
              <a:buChar char="Ø"/>
            </a:pPr>
            <a:r>
              <a:rPr lang="fr-FR" dirty="0"/>
              <a:t>Impossible de définir une langue ou une culture « une fois pour toute »</a:t>
            </a:r>
          </a:p>
          <a:p>
            <a:pPr>
              <a:buFont typeface="Wingdings" panose="05000000000000000000" pitchFamily="2" charset="2"/>
              <a:buChar char="Ø"/>
            </a:pPr>
            <a:r>
              <a:rPr lang="fr-FR" dirty="0"/>
              <a:t>Comprendre et interroger le français et sa façon de se réinventer, de devenir une ressource </a:t>
            </a:r>
          </a:p>
          <a:p>
            <a:pPr marL="0" indent="0">
              <a:buNone/>
            </a:pPr>
            <a:endParaRPr lang="fr-FR" dirty="0"/>
          </a:p>
        </p:txBody>
      </p:sp>
    </p:spTree>
    <p:extLst>
      <p:ext uri="{BB962C8B-B14F-4D97-AF65-F5344CB8AC3E}">
        <p14:creationId xmlns:p14="http://schemas.microsoft.com/office/powerpoint/2010/main" val="10964147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Bibliographie</a:t>
            </a:r>
          </a:p>
        </p:txBody>
      </p:sp>
      <p:sp>
        <p:nvSpPr>
          <p:cNvPr id="3" name="Espace réservé du contenu 2"/>
          <p:cNvSpPr>
            <a:spLocks noGrp="1"/>
          </p:cNvSpPr>
          <p:nvPr>
            <p:ph sz="quarter" idx="1"/>
          </p:nvPr>
        </p:nvSpPr>
        <p:spPr/>
        <p:txBody>
          <a:bodyPr>
            <a:normAutofit/>
          </a:bodyPr>
          <a:lstStyle/>
          <a:p>
            <a:pPr algn="just">
              <a:buNone/>
            </a:pPr>
            <a:r>
              <a:rPr lang="fr-FR" sz="2000" b="1" dirty="0"/>
              <a:t>Corpus primaire</a:t>
            </a:r>
          </a:p>
          <a:p>
            <a:pPr algn="just">
              <a:buNone/>
            </a:pPr>
            <a:r>
              <a:rPr lang="fr-FR" sz="2000" dirty="0" err="1"/>
              <a:t>Barsony</a:t>
            </a:r>
            <a:r>
              <a:rPr lang="fr-FR" sz="2000" dirty="0"/>
              <a:t>, Piotr, </a:t>
            </a:r>
            <a:r>
              <a:rPr lang="fr-FR" sz="2000" dirty="0" err="1"/>
              <a:t>Krater</a:t>
            </a:r>
            <a:r>
              <a:rPr lang="fr-FR" sz="2000" dirty="0"/>
              <a:t>, </a:t>
            </a:r>
            <a:r>
              <a:rPr lang="fr-FR" sz="2000" dirty="0" err="1"/>
              <a:t>Edmony</a:t>
            </a:r>
            <a:r>
              <a:rPr lang="fr-FR" sz="2000" dirty="0"/>
              <a:t>, (2000), </a:t>
            </a:r>
            <a:r>
              <a:rPr lang="fr-FR" sz="2000" i="1" dirty="0" err="1"/>
              <a:t>Tanbou</a:t>
            </a:r>
            <a:r>
              <a:rPr lang="fr-FR" sz="2000" dirty="0"/>
              <a:t>, Paris, Seuil jeunesse</a:t>
            </a:r>
          </a:p>
          <a:p>
            <a:pPr algn="just">
              <a:buNone/>
            </a:pPr>
            <a:r>
              <a:rPr lang="fr-FR" sz="2000" dirty="0"/>
              <a:t>Begag, Azouz (2007), </a:t>
            </a:r>
            <a:r>
              <a:rPr lang="fr-FR" sz="2000" i="1" dirty="0"/>
              <a:t>La leçon de </a:t>
            </a:r>
            <a:r>
              <a:rPr lang="fr-FR" sz="2000" i="1" dirty="0" err="1"/>
              <a:t>francisse</a:t>
            </a:r>
            <a:r>
              <a:rPr lang="fr-FR" sz="2000" dirty="0"/>
              <a:t>, Paris, Gallimard jeunesse</a:t>
            </a:r>
          </a:p>
          <a:p>
            <a:pPr algn="just">
              <a:buNone/>
            </a:pPr>
            <a:r>
              <a:rPr lang="fr-FR" sz="2000" dirty="0"/>
              <a:t>Ben </a:t>
            </a:r>
            <a:r>
              <a:rPr lang="fr-FR" sz="2000" dirty="0" err="1"/>
              <a:t>Aych</a:t>
            </a:r>
            <a:r>
              <a:rPr lang="fr-FR" sz="2000" dirty="0"/>
              <a:t>, Gil ([1982], 2011), </a:t>
            </a:r>
            <a:r>
              <a:rPr lang="fr-FR" sz="2000" i="1" dirty="0"/>
              <a:t>Le voyage de Mémé</a:t>
            </a:r>
            <a:r>
              <a:rPr lang="fr-FR" sz="2000" dirty="0"/>
              <a:t>, Paris, Ecole des loisirs</a:t>
            </a:r>
          </a:p>
          <a:p>
            <a:pPr algn="just">
              <a:buNone/>
            </a:pPr>
            <a:r>
              <a:rPr lang="fr-FR" sz="2000" dirty="0" err="1"/>
              <a:t>Epanya</a:t>
            </a:r>
            <a:r>
              <a:rPr lang="fr-FR" sz="2000" dirty="0"/>
              <a:t>, Christian, (2016), </a:t>
            </a:r>
            <a:r>
              <a:rPr lang="fr-FR" sz="2000" i="1" dirty="0"/>
              <a:t>Le grand retour du taxi-brousse de Papa Diop</a:t>
            </a:r>
            <a:r>
              <a:rPr lang="fr-FR" sz="2000" dirty="0"/>
              <a:t>, Paris, Syros.</a:t>
            </a:r>
          </a:p>
          <a:p>
            <a:pPr algn="just">
              <a:buNone/>
            </a:pPr>
            <a:r>
              <a:rPr lang="fr-FR" sz="2000" dirty="0"/>
              <a:t>Laferrière, Dany ([1991], 2016), </a:t>
            </a:r>
            <a:r>
              <a:rPr lang="fr-FR" sz="2000" i="1" dirty="0"/>
              <a:t>L’odeur du café</a:t>
            </a:r>
            <a:r>
              <a:rPr lang="fr-FR" sz="2000" dirty="0"/>
              <a:t>, Paris, Zulma.</a:t>
            </a:r>
          </a:p>
          <a:p>
            <a:pPr algn="just">
              <a:buNone/>
            </a:pPr>
            <a:r>
              <a:rPr lang="fr-FR" sz="2000" dirty="0"/>
              <a:t>Laferrière, Dany, ([1997], 2016), </a:t>
            </a:r>
            <a:r>
              <a:rPr lang="fr-FR" sz="2000" i="1" dirty="0"/>
              <a:t>Le charme des après-midis sans fin</a:t>
            </a:r>
            <a:r>
              <a:rPr lang="fr-FR" sz="2000" dirty="0"/>
              <a:t>, Paris, Zulma,</a:t>
            </a:r>
          </a:p>
          <a:p>
            <a:pPr algn="just">
              <a:buNone/>
            </a:pPr>
            <a:r>
              <a:rPr lang="fr-FR" sz="2000" dirty="0" err="1"/>
              <a:t>Treps</a:t>
            </a:r>
            <a:r>
              <a:rPr lang="fr-FR" sz="2000" dirty="0"/>
              <a:t>, Marie (2009), </a:t>
            </a:r>
            <a:r>
              <a:rPr lang="fr-FR" sz="2000" i="1" dirty="0"/>
              <a:t>Lâche pas la patate </a:t>
            </a:r>
            <a:r>
              <a:rPr lang="fr-FR" sz="2000" dirty="0"/>
              <a:t>!, Paris, Le Sorbier.</a:t>
            </a:r>
          </a:p>
          <a:p>
            <a:pPr algn="just"/>
            <a:endParaRPr lang="fr-FR" sz="20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Bibliographie</a:t>
            </a:r>
          </a:p>
        </p:txBody>
      </p:sp>
      <p:sp>
        <p:nvSpPr>
          <p:cNvPr id="3" name="Espace réservé du contenu 2"/>
          <p:cNvSpPr>
            <a:spLocks noGrp="1"/>
          </p:cNvSpPr>
          <p:nvPr>
            <p:ph sz="quarter" idx="1"/>
          </p:nvPr>
        </p:nvSpPr>
        <p:spPr/>
        <p:txBody>
          <a:bodyPr>
            <a:normAutofit/>
          </a:bodyPr>
          <a:lstStyle/>
          <a:p>
            <a:pPr algn="just">
              <a:buNone/>
            </a:pPr>
            <a:r>
              <a:rPr lang="fr-FR" sz="1800" b="1" dirty="0"/>
              <a:t>Références scientifiques</a:t>
            </a:r>
          </a:p>
          <a:p>
            <a:pPr algn="just"/>
            <a:r>
              <a:rPr lang="fr-FR" sz="2000" dirty="0"/>
              <a:t>Balibar, Renée. (1974), </a:t>
            </a:r>
            <a:r>
              <a:rPr lang="fr-FR" sz="2000" i="1" dirty="0"/>
              <a:t>Les Français fictifs</a:t>
            </a:r>
            <a:r>
              <a:rPr lang="fr-FR" sz="2000" dirty="0"/>
              <a:t>, Paris, Hachette-littérature.</a:t>
            </a:r>
            <a:endParaRPr lang="fr-CH" sz="2000" dirty="0"/>
          </a:p>
          <a:p>
            <a:pPr algn="just"/>
            <a:r>
              <a:rPr lang="fr-CH" sz="2000" dirty="0" err="1"/>
              <a:t>Bhabha</a:t>
            </a:r>
            <a:r>
              <a:rPr lang="fr-CH" sz="2000" dirty="0"/>
              <a:t>, </a:t>
            </a:r>
            <a:r>
              <a:rPr lang="fr-CH" sz="2000" dirty="0" err="1"/>
              <a:t>Homi</a:t>
            </a:r>
            <a:r>
              <a:rPr lang="fr-CH" sz="2000" dirty="0"/>
              <a:t>. K. (2007), </a:t>
            </a:r>
            <a:r>
              <a:rPr lang="fr-CH" sz="2000" i="1" dirty="0"/>
              <a:t>Les Lieux de la culture. Une théorie postcoloniale</a:t>
            </a:r>
            <a:r>
              <a:rPr lang="fr-CH" sz="2000" dirty="0"/>
              <a:t>. Paris, Editions Payot &amp; Rivages</a:t>
            </a:r>
          </a:p>
          <a:p>
            <a:pPr algn="just"/>
            <a:r>
              <a:rPr lang="fr-FR" sz="2000" dirty="0" err="1"/>
              <a:t>Cerquiglini</a:t>
            </a:r>
            <a:r>
              <a:rPr lang="fr-FR" sz="2000" dirty="0"/>
              <a:t>, Bernard, (2010). « Sur l’identité linguistique francophone ». </a:t>
            </a:r>
            <a:r>
              <a:rPr lang="fr-FR" sz="2000" i="1" dirty="0"/>
              <a:t>in</a:t>
            </a:r>
            <a:r>
              <a:rPr lang="fr-FR" sz="2000" dirty="0"/>
              <a:t> Cuq, J.-P., - Chardenet, P., </a:t>
            </a:r>
            <a:r>
              <a:rPr lang="fr-FR" sz="2000" i="1" dirty="0"/>
              <a:t>Faire vivre les identités. Un parcours en francophonie</a:t>
            </a:r>
            <a:r>
              <a:rPr lang="fr-FR" sz="2000" dirty="0"/>
              <a:t>. Paris : Editions des archives contemporaines, p. 3-7.</a:t>
            </a:r>
            <a:endParaRPr lang="fr-CH" sz="2000" dirty="0"/>
          </a:p>
          <a:p>
            <a:pPr algn="just"/>
            <a:r>
              <a:rPr lang="fr-CH" sz="2000" dirty="0"/>
              <a:t>Chiss, Jean-Louis, (2017), «Quel français enseigner ? Questions pour la culture française du langage», </a:t>
            </a:r>
            <a:r>
              <a:rPr lang="fr-CH" sz="2000" i="1" dirty="0"/>
              <a:t>La culture du langage et les idéologies linguistiques</a:t>
            </a:r>
            <a:r>
              <a:rPr lang="fr-CH" sz="2000" dirty="0"/>
              <a:t>, Limoges, Editions Lambert-Lucas, chapitre 7, p. 73-80</a:t>
            </a:r>
          </a:p>
          <a:p>
            <a:pPr lvl="0">
              <a:buClr>
                <a:srgbClr val="D16349"/>
              </a:buClr>
            </a:pPr>
            <a:r>
              <a:rPr lang="fr-CH" sz="2000" dirty="0">
                <a:solidFill>
                  <a:prstClr val="black"/>
                </a:solidFill>
              </a:rPr>
              <a:t>Duvignaud, Jean (1994), : </a:t>
            </a:r>
            <a:r>
              <a:rPr lang="fr-FR" sz="2000" dirty="0">
                <a:solidFill>
                  <a:prstClr val="black"/>
                </a:solidFill>
              </a:rPr>
              <a:t>« La contamination ». </a:t>
            </a:r>
            <a:r>
              <a:rPr lang="fr-FR" sz="2000" i="1" dirty="0">
                <a:solidFill>
                  <a:prstClr val="black"/>
                </a:solidFill>
              </a:rPr>
              <a:t>Internationale de l’imaginaire</a:t>
            </a:r>
            <a:r>
              <a:rPr lang="fr-FR" sz="2000" dirty="0">
                <a:solidFill>
                  <a:prstClr val="black"/>
                </a:solidFill>
              </a:rPr>
              <a:t>. nouvelle série n°1. Paris, Babel, p. 11-18.</a:t>
            </a:r>
          </a:p>
          <a:p>
            <a:pPr algn="just"/>
            <a:endParaRPr lang="fr-FR" sz="1800" dirty="0"/>
          </a:p>
          <a:p>
            <a:endParaRPr lang="fr-F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Bibliographie</a:t>
            </a:r>
          </a:p>
        </p:txBody>
      </p:sp>
      <p:sp>
        <p:nvSpPr>
          <p:cNvPr id="3" name="Espace réservé du contenu 2"/>
          <p:cNvSpPr>
            <a:spLocks noGrp="1"/>
          </p:cNvSpPr>
          <p:nvPr>
            <p:ph sz="quarter" idx="1"/>
          </p:nvPr>
        </p:nvSpPr>
        <p:spPr/>
        <p:txBody>
          <a:bodyPr>
            <a:normAutofit/>
          </a:bodyPr>
          <a:lstStyle/>
          <a:p>
            <a:r>
              <a:rPr lang="fr-CH" sz="2200" dirty="0"/>
              <a:t>Glissant, Edouard, (2009), </a:t>
            </a:r>
            <a:r>
              <a:rPr lang="fr-CH" sz="2200" i="1" dirty="0"/>
              <a:t>Philosophie de la relation</a:t>
            </a:r>
            <a:r>
              <a:rPr lang="fr-CH" sz="2200" dirty="0"/>
              <a:t>. </a:t>
            </a:r>
            <a:r>
              <a:rPr lang="en-US" sz="2200" dirty="0"/>
              <a:t>Paris, </a:t>
            </a:r>
            <a:r>
              <a:rPr lang="en-US" sz="2200" dirty="0" err="1"/>
              <a:t>Gallimard</a:t>
            </a:r>
            <a:r>
              <a:rPr lang="en-US" sz="2200" dirty="0"/>
              <a:t>.</a:t>
            </a:r>
          </a:p>
          <a:p>
            <a:r>
              <a:rPr lang="fr-FR" sz="2200" dirty="0"/>
              <a:t>Glissant, Edouard, (2010) : </a:t>
            </a:r>
            <a:r>
              <a:rPr lang="fr-FR" sz="2200" i="1" dirty="0"/>
              <a:t>L’imaginaire des langues. Entretiens avec Lise Gauvin (1991-2009).</a:t>
            </a:r>
            <a:r>
              <a:rPr lang="fr-FR" sz="2200" dirty="0"/>
              <a:t> Paris, Gallimard.</a:t>
            </a:r>
          </a:p>
          <a:p>
            <a:r>
              <a:rPr lang="fr-FR" sz="2200" dirty="0"/>
              <a:t>Jullien, François, (2016), </a:t>
            </a:r>
            <a:r>
              <a:rPr lang="fr-FR" sz="2200" i="1" dirty="0"/>
              <a:t>Il n’y a pas d’identité culturelle</a:t>
            </a:r>
            <a:r>
              <a:rPr lang="fr-FR" sz="2200" dirty="0"/>
              <a:t>, Paris, Editions de L’Herne</a:t>
            </a:r>
            <a:endParaRPr lang="fr-CH" sz="2200" dirty="0"/>
          </a:p>
          <a:p>
            <a:r>
              <a:rPr lang="fr-CH" sz="2200" dirty="0"/>
              <a:t>Laplantine, François, (1989),  </a:t>
            </a:r>
            <a:r>
              <a:rPr lang="fr-CH" sz="2200" i="1" dirty="0"/>
              <a:t>L’Anthropologie</a:t>
            </a:r>
            <a:r>
              <a:rPr lang="fr-CH" sz="2200" dirty="0"/>
              <a:t>. Paris, Petite bibliothèque Payot.</a:t>
            </a:r>
            <a:endParaRPr lang="fr-FR" sz="2200" dirty="0"/>
          </a:p>
          <a:p>
            <a:r>
              <a:rPr lang="fr-CH" sz="2200" dirty="0" err="1"/>
              <a:t>Laplantine</a:t>
            </a:r>
            <a:r>
              <a:rPr lang="fr-CH" sz="2200" dirty="0"/>
              <a:t>, François, (1999), </a:t>
            </a:r>
            <a:r>
              <a:rPr lang="fr-CH" sz="2200" i="1" dirty="0"/>
              <a:t>Je, nous et les autres</a:t>
            </a:r>
            <a:r>
              <a:rPr lang="fr-CH" sz="2200" dirty="0"/>
              <a:t>, Paris, Le Pommier.</a:t>
            </a:r>
            <a:endParaRPr lang="fr-FR" sz="2200" dirty="0"/>
          </a:p>
          <a:p>
            <a:endParaRPr lang="fr-F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D0A1569-FD98-4EA4-A9C8-DAC88591BEA8}"/>
              </a:ext>
            </a:extLst>
          </p:cNvPr>
          <p:cNvSpPr>
            <a:spLocks noGrp="1"/>
          </p:cNvSpPr>
          <p:nvPr>
            <p:ph type="title"/>
          </p:nvPr>
        </p:nvSpPr>
        <p:spPr/>
        <p:txBody>
          <a:bodyPr/>
          <a:lstStyle/>
          <a:p>
            <a:r>
              <a:rPr lang="fr-FR" dirty="0"/>
              <a:t>Plan de l’intervention</a:t>
            </a:r>
          </a:p>
        </p:txBody>
      </p:sp>
      <p:sp>
        <p:nvSpPr>
          <p:cNvPr id="3" name="Espace réservé du contenu 2">
            <a:extLst>
              <a:ext uri="{FF2B5EF4-FFF2-40B4-BE49-F238E27FC236}">
                <a16:creationId xmlns:a16="http://schemas.microsoft.com/office/drawing/2014/main" id="{66DAE619-DA12-4F12-8BEB-AC17DA944949}"/>
              </a:ext>
            </a:extLst>
          </p:cNvPr>
          <p:cNvSpPr>
            <a:spLocks noGrp="1"/>
          </p:cNvSpPr>
          <p:nvPr>
            <p:ph sz="quarter" idx="1"/>
          </p:nvPr>
        </p:nvSpPr>
        <p:spPr/>
        <p:txBody>
          <a:bodyPr>
            <a:normAutofit/>
          </a:bodyPr>
          <a:lstStyle/>
          <a:p>
            <a:r>
              <a:rPr lang="fr-FR" sz="2400" dirty="0"/>
              <a:t>1. La francophonie comme ouverture du possible identitaire : quelques concepts et mises au point historiques et sociolinguistiques</a:t>
            </a:r>
          </a:p>
          <a:p>
            <a:pPr marL="0" indent="0">
              <a:buNone/>
            </a:pPr>
            <a:endParaRPr lang="fr-FR" sz="2400" dirty="0"/>
          </a:p>
          <a:p>
            <a:r>
              <a:rPr lang="fr-FR" sz="2400" dirty="0"/>
              <a:t>2. Ouvrir l’œil et l’oreille à la variation dès le cycle 1</a:t>
            </a:r>
          </a:p>
          <a:p>
            <a:pPr marL="0" indent="0">
              <a:buNone/>
            </a:pPr>
            <a:endParaRPr lang="fr-FR" sz="2400" dirty="0"/>
          </a:p>
          <a:p>
            <a:r>
              <a:rPr lang="fr-FR" sz="2400" dirty="0"/>
              <a:t>3. Littérature francophone : quelques entrées du cycle 3 au lycée</a:t>
            </a:r>
          </a:p>
        </p:txBody>
      </p:sp>
    </p:spTree>
    <p:extLst>
      <p:ext uri="{BB962C8B-B14F-4D97-AF65-F5344CB8AC3E}">
        <p14:creationId xmlns:p14="http://schemas.microsoft.com/office/powerpoint/2010/main" val="6334114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91C1824-3D3F-4B16-97E3-60A3EDF1CAF5}"/>
              </a:ext>
            </a:extLst>
          </p:cNvPr>
          <p:cNvSpPr>
            <a:spLocks noGrp="1"/>
          </p:cNvSpPr>
          <p:nvPr>
            <p:ph type="title"/>
          </p:nvPr>
        </p:nvSpPr>
        <p:spPr/>
        <p:txBody>
          <a:bodyPr>
            <a:noAutofit/>
          </a:bodyPr>
          <a:lstStyle/>
          <a:p>
            <a:r>
              <a:rPr lang="fr-FR" sz="2800" dirty="0"/>
              <a:t>1. La francophonie comme l’ouverture du possible identitaire</a:t>
            </a:r>
          </a:p>
        </p:txBody>
      </p:sp>
      <p:sp>
        <p:nvSpPr>
          <p:cNvPr id="3" name="Espace réservé du contenu 2">
            <a:extLst>
              <a:ext uri="{FF2B5EF4-FFF2-40B4-BE49-F238E27FC236}">
                <a16:creationId xmlns:a16="http://schemas.microsoft.com/office/drawing/2014/main" id="{D27AD0AF-720D-4D24-8346-99CCB663DB3A}"/>
              </a:ext>
            </a:extLst>
          </p:cNvPr>
          <p:cNvSpPr>
            <a:spLocks noGrp="1"/>
          </p:cNvSpPr>
          <p:nvPr>
            <p:ph sz="quarter" idx="1"/>
          </p:nvPr>
        </p:nvSpPr>
        <p:spPr/>
        <p:txBody>
          <a:bodyPr>
            <a:normAutofit fontScale="92500" lnSpcReduction="10000"/>
          </a:bodyPr>
          <a:lstStyle/>
          <a:p>
            <a:pPr>
              <a:buFont typeface="Wingdings" panose="05000000000000000000" pitchFamily="2" charset="2"/>
              <a:buChar char="Ø"/>
            </a:pPr>
            <a:r>
              <a:rPr lang="fr-FR" dirty="0"/>
              <a:t>Qu’est-ce que la francophonie ?</a:t>
            </a:r>
          </a:p>
          <a:p>
            <a:pPr>
              <a:buFontTx/>
              <a:buChar char="-"/>
            </a:pPr>
            <a:r>
              <a:rPr lang="fr-FR" dirty="0"/>
              <a:t>Représentations très partagées : promotion de toutes les variations linguistiques et culturelles du français ? entreprise néocoloniale et économique ? projet / nécessité de parler le français en continu ou de le maîtriser parfaitement ? / Français comme langue maternelle ? De scolarisation ?...</a:t>
            </a:r>
          </a:p>
          <a:p>
            <a:pPr>
              <a:buFontTx/>
              <a:buChar char="-"/>
            </a:pPr>
            <a:r>
              <a:rPr lang="fr-FR" dirty="0"/>
              <a:t>Parti pris inaugural de cette intervention : le français de France n’est pas la seule norme linguistique et culturelle (et donc n’est pas le seul français enseignable)</a:t>
            </a:r>
          </a:p>
          <a:p>
            <a:pPr marL="0" indent="0">
              <a:buNone/>
            </a:pPr>
            <a:r>
              <a:rPr lang="fr-FR" dirty="0"/>
              <a:t> </a:t>
            </a:r>
          </a:p>
        </p:txBody>
      </p:sp>
    </p:spTree>
    <p:extLst>
      <p:ext uri="{BB962C8B-B14F-4D97-AF65-F5344CB8AC3E}">
        <p14:creationId xmlns:p14="http://schemas.microsoft.com/office/powerpoint/2010/main" val="18690019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35B22F7-5996-43D2-98DC-59065B6B208D}"/>
              </a:ext>
            </a:extLst>
          </p:cNvPr>
          <p:cNvSpPr>
            <a:spLocks noGrp="1"/>
          </p:cNvSpPr>
          <p:nvPr>
            <p:ph type="body" idx="1"/>
          </p:nvPr>
        </p:nvSpPr>
        <p:spPr/>
        <p:txBody>
          <a:bodyPr/>
          <a:lstStyle/>
          <a:p>
            <a:r>
              <a:rPr lang="fr-FR" dirty="0"/>
              <a:t>Parce que le « français de France »  est une construction politique et pas une </a:t>
            </a:r>
            <a:r>
              <a:rPr lang="fr-FR" dirty="0" err="1"/>
              <a:t>rÉalitÉ</a:t>
            </a:r>
            <a:r>
              <a:rPr lang="fr-FR" dirty="0"/>
              <a:t> linguistique observable</a:t>
            </a:r>
          </a:p>
        </p:txBody>
      </p:sp>
      <p:sp>
        <p:nvSpPr>
          <p:cNvPr id="3" name="Titre 2">
            <a:extLst>
              <a:ext uri="{FF2B5EF4-FFF2-40B4-BE49-F238E27FC236}">
                <a16:creationId xmlns:a16="http://schemas.microsoft.com/office/drawing/2014/main" id="{F8AE0BD5-534C-4597-B238-8F9D4B6922DE}"/>
              </a:ext>
            </a:extLst>
          </p:cNvPr>
          <p:cNvSpPr>
            <a:spLocks noGrp="1"/>
          </p:cNvSpPr>
          <p:nvPr>
            <p:ph type="title"/>
          </p:nvPr>
        </p:nvSpPr>
        <p:spPr/>
        <p:txBody>
          <a:bodyPr/>
          <a:lstStyle/>
          <a:p>
            <a:r>
              <a:rPr lang="fr-FR" dirty="0"/>
              <a:t>POURQUOI ????</a:t>
            </a:r>
          </a:p>
        </p:txBody>
      </p:sp>
    </p:spTree>
    <p:extLst>
      <p:ext uri="{BB962C8B-B14F-4D97-AF65-F5344CB8AC3E}">
        <p14:creationId xmlns:p14="http://schemas.microsoft.com/office/powerpoint/2010/main" val="13650808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574661-DE36-401D-8A60-016B564B2F69}"/>
              </a:ext>
            </a:extLst>
          </p:cNvPr>
          <p:cNvSpPr>
            <a:spLocks noGrp="1"/>
          </p:cNvSpPr>
          <p:nvPr>
            <p:ph type="title"/>
          </p:nvPr>
        </p:nvSpPr>
        <p:spPr/>
        <p:txBody>
          <a:bodyPr>
            <a:noAutofit/>
          </a:bodyPr>
          <a:lstStyle/>
          <a:p>
            <a:r>
              <a:rPr lang="fr-FR" sz="2800" dirty="0"/>
              <a:t>1. La francophonie comme l’ouverture du possible identitaire</a:t>
            </a:r>
          </a:p>
        </p:txBody>
      </p:sp>
      <p:sp>
        <p:nvSpPr>
          <p:cNvPr id="3" name="Espace réservé du contenu 2">
            <a:extLst>
              <a:ext uri="{FF2B5EF4-FFF2-40B4-BE49-F238E27FC236}">
                <a16:creationId xmlns:a16="http://schemas.microsoft.com/office/drawing/2014/main" id="{7A5833F3-6A8F-4BA5-8009-92F232DCB42D}"/>
              </a:ext>
            </a:extLst>
          </p:cNvPr>
          <p:cNvSpPr>
            <a:spLocks noGrp="1"/>
          </p:cNvSpPr>
          <p:nvPr>
            <p:ph sz="quarter" idx="1"/>
          </p:nvPr>
        </p:nvSpPr>
        <p:spPr/>
        <p:txBody>
          <a:bodyPr>
            <a:normAutofit fontScale="70000" lnSpcReduction="20000"/>
          </a:bodyPr>
          <a:lstStyle/>
          <a:p>
            <a:r>
              <a:rPr lang="fr-FR" dirty="0"/>
              <a:t>Mythe du monolinguisme français est historiquement et politiquement construit depuis la Révolution française (unification et centralisation)</a:t>
            </a:r>
          </a:p>
          <a:p>
            <a:r>
              <a:rPr lang="fr-FR" dirty="0"/>
              <a:t> </a:t>
            </a:r>
            <a:r>
              <a:rPr lang="fr-FR" i="1" dirty="0" err="1"/>
              <a:t>Monologisme</a:t>
            </a:r>
            <a:r>
              <a:rPr lang="fr-FR" dirty="0"/>
              <a:t> qui travaille en profondeur les représentations sur la langue française (</a:t>
            </a:r>
            <a:r>
              <a:rPr lang="fr-FR" dirty="0" err="1"/>
              <a:t>Cerquiglini</a:t>
            </a:r>
            <a:r>
              <a:rPr lang="fr-FR" dirty="0"/>
              <a:t>, 2010) : l’ensemble des représentations de la France sur sa langue, largement exportées en Francophonie, tendant à n’envisager le français que comme une seule langue, n’engendrant par conséquent qu’un seul discours sur cette langue (et sur la culture), et travaillant en profondeur le politique notamment au travers de la problématique de l’identité culturelle et linguistique</a:t>
            </a:r>
          </a:p>
          <a:p>
            <a:r>
              <a:rPr lang="fr-FR" dirty="0"/>
              <a:t>Transposé et exacerbé en contexte scolaire: apprendre le « bon » français = Mais quel est ce « bon » français et quels sont ses locuteurs ? </a:t>
            </a:r>
          </a:p>
          <a:p>
            <a:r>
              <a:rPr lang="fr-FR" dirty="0"/>
              <a:t>Le français de l’école est un artifice linguistique : c’est une langue qui n’existe pas en dehors de l’école, une langue structurée sur l’élimination de tout ce qui constitue une langue comme medium de communication : la variation linguistique, l’accent, la prise en compte du contexte et de la situation de communication = une langue fictive (Balibar, 1974, synthèse de </a:t>
            </a:r>
            <a:r>
              <a:rPr lang="fr-FR" dirty="0" err="1"/>
              <a:t>Chiss</a:t>
            </a:r>
            <a:r>
              <a:rPr lang="fr-FR" dirty="0"/>
              <a:t>, 2017).</a:t>
            </a:r>
          </a:p>
        </p:txBody>
      </p:sp>
    </p:spTree>
    <p:extLst>
      <p:ext uri="{BB962C8B-B14F-4D97-AF65-F5344CB8AC3E}">
        <p14:creationId xmlns:p14="http://schemas.microsoft.com/office/powerpoint/2010/main" val="1632861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C52AEFFD-4EF9-4E46-865A-3AE3811684FA}"/>
              </a:ext>
            </a:extLst>
          </p:cNvPr>
          <p:cNvSpPr>
            <a:spLocks noGrp="1"/>
          </p:cNvSpPr>
          <p:nvPr>
            <p:ph type="body" idx="1"/>
          </p:nvPr>
        </p:nvSpPr>
        <p:spPr/>
        <p:txBody>
          <a:bodyPr/>
          <a:lstStyle/>
          <a:p>
            <a:r>
              <a:rPr lang="fr-FR" dirty="0"/>
              <a:t>Plusieurs </a:t>
            </a:r>
            <a:r>
              <a:rPr lang="fr-FR" dirty="0" err="1"/>
              <a:t>franÇais</a:t>
            </a:r>
            <a:r>
              <a:rPr lang="fr-FR" dirty="0"/>
              <a:t>…et partant plusieurs possibles identitaires:</a:t>
            </a:r>
          </a:p>
          <a:p>
            <a:pPr marL="285750" indent="-285750">
              <a:buFontTx/>
              <a:buChar char="-"/>
            </a:pPr>
            <a:r>
              <a:rPr lang="fr-FR" dirty="0"/>
              <a:t>Le français institutionnel (de l’école, des programmes)</a:t>
            </a:r>
          </a:p>
          <a:p>
            <a:pPr marL="285750" indent="-285750">
              <a:buFontTx/>
              <a:buChar char="-"/>
            </a:pPr>
            <a:r>
              <a:rPr lang="fr-FR" dirty="0"/>
              <a:t>Et les autres !</a:t>
            </a:r>
          </a:p>
        </p:txBody>
      </p:sp>
      <p:sp>
        <p:nvSpPr>
          <p:cNvPr id="3" name="Titre 2">
            <a:extLst>
              <a:ext uri="{FF2B5EF4-FFF2-40B4-BE49-F238E27FC236}">
                <a16:creationId xmlns:a16="http://schemas.microsoft.com/office/drawing/2014/main" id="{287427BA-0BBD-4B25-A998-203CA8B42CCD}"/>
              </a:ext>
            </a:extLst>
          </p:cNvPr>
          <p:cNvSpPr>
            <a:spLocks noGrp="1"/>
          </p:cNvSpPr>
          <p:nvPr>
            <p:ph type="title"/>
          </p:nvPr>
        </p:nvSpPr>
        <p:spPr/>
        <p:txBody>
          <a:bodyPr/>
          <a:lstStyle/>
          <a:p>
            <a:r>
              <a:rPr lang="fr-FR" dirty="0"/>
              <a:t>Alors quel français enseigner ?</a:t>
            </a:r>
          </a:p>
        </p:txBody>
      </p:sp>
    </p:spTree>
    <p:extLst>
      <p:ext uri="{BB962C8B-B14F-4D97-AF65-F5344CB8AC3E}">
        <p14:creationId xmlns:p14="http://schemas.microsoft.com/office/powerpoint/2010/main" val="41514220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91C1824-3D3F-4B16-97E3-60A3EDF1CAF5}"/>
              </a:ext>
            </a:extLst>
          </p:cNvPr>
          <p:cNvSpPr>
            <a:spLocks noGrp="1"/>
          </p:cNvSpPr>
          <p:nvPr>
            <p:ph type="title"/>
          </p:nvPr>
        </p:nvSpPr>
        <p:spPr/>
        <p:txBody>
          <a:bodyPr>
            <a:noAutofit/>
          </a:bodyPr>
          <a:lstStyle/>
          <a:p>
            <a:r>
              <a:rPr lang="fr-FR" sz="2800" dirty="0"/>
              <a:t>1. La francophonie comme l’ouverture du possible identitaire</a:t>
            </a:r>
          </a:p>
        </p:txBody>
      </p:sp>
      <p:sp>
        <p:nvSpPr>
          <p:cNvPr id="3" name="Espace réservé du contenu 2">
            <a:extLst>
              <a:ext uri="{FF2B5EF4-FFF2-40B4-BE49-F238E27FC236}">
                <a16:creationId xmlns:a16="http://schemas.microsoft.com/office/drawing/2014/main" id="{D27AD0AF-720D-4D24-8346-99CCB663DB3A}"/>
              </a:ext>
            </a:extLst>
          </p:cNvPr>
          <p:cNvSpPr>
            <a:spLocks noGrp="1"/>
          </p:cNvSpPr>
          <p:nvPr>
            <p:ph sz="quarter" idx="1"/>
          </p:nvPr>
        </p:nvSpPr>
        <p:spPr/>
        <p:txBody>
          <a:bodyPr>
            <a:normAutofit lnSpcReduction="10000"/>
          </a:bodyPr>
          <a:lstStyle/>
          <a:p>
            <a:pPr marL="0" indent="0">
              <a:buNone/>
            </a:pPr>
            <a:r>
              <a:rPr lang="fr-FR" sz="2400" dirty="0"/>
              <a:t>Pourquoi est-il nécessaire d’ouvrir ces possibles identitaires ?</a:t>
            </a:r>
          </a:p>
          <a:p>
            <a:pPr marL="0" indent="0">
              <a:buNone/>
            </a:pPr>
            <a:r>
              <a:rPr lang="fr-FR" sz="2400" dirty="0"/>
              <a:t>François Jullien et son titre provocateur </a:t>
            </a:r>
            <a:r>
              <a:rPr lang="fr-FR" sz="2400" i="1" dirty="0"/>
              <a:t>Il n’y a pas d’identité culturelle : </a:t>
            </a:r>
            <a:r>
              <a:rPr lang="fr-FR" sz="2400" dirty="0"/>
              <a:t>le terme « identité » pose la différence et la séparation, il sous-entend un essentialisme des cultures, et le fait qu’une culture doit se protéger des autres pour ne pas disparaître.</a:t>
            </a:r>
          </a:p>
          <a:p>
            <a:pPr marL="0" indent="0">
              <a:buNone/>
            </a:pPr>
            <a:r>
              <a:rPr lang="fr-FR" sz="2400" dirty="0"/>
              <a:t>Or, « une culture qui ne se transforme plus est une culture morte. […] La </a:t>
            </a:r>
            <a:r>
              <a:rPr lang="fr-FR" sz="2400" i="1" dirty="0"/>
              <a:t>transformation</a:t>
            </a:r>
            <a:r>
              <a:rPr lang="fr-FR" sz="2400" dirty="0"/>
              <a:t> est au principe du culturel et c’est pourquoi on ne peut établir des caractéristiques culturelles ou parler de l’identité d’une culture. » (p. 44)</a:t>
            </a:r>
          </a:p>
          <a:p>
            <a:pPr marL="0" indent="0">
              <a:buNone/>
            </a:pPr>
            <a:r>
              <a:rPr lang="fr-FR" sz="2400" dirty="0"/>
              <a:t>Ex = comment choisir entre La Fontaine et André Breton pour fixer l’identité  de la culture française ? « La culture française n’est pas plus l’un que l’autre, mais elle est bien sûr, dans </a:t>
            </a:r>
            <a:r>
              <a:rPr lang="fr-FR" sz="2400" i="1" dirty="0"/>
              <a:t>l’écart</a:t>
            </a:r>
            <a:r>
              <a:rPr lang="fr-FR" sz="2400" dirty="0"/>
              <a:t> des deux : </a:t>
            </a:r>
            <a:r>
              <a:rPr lang="fr-FR" sz="2400" i="1" dirty="0"/>
              <a:t>dans</a:t>
            </a:r>
            <a:r>
              <a:rPr lang="fr-FR" sz="2400" dirty="0"/>
              <a:t> la tension des deux ou disons dans </a:t>
            </a:r>
            <a:r>
              <a:rPr lang="fr-FR" sz="2400" i="1" dirty="0"/>
              <a:t>l’entre</a:t>
            </a:r>
            <a:r>
              <a:rPr lang="fr-FR" sz="2400" dirty="0"/>
              <a:t> qui s’ouvre entre eux. » (p. 44)</a:t>
            </a:r>
          </a:p>
          <a:p>
            <a:pPr marL="0" indent="0">
              <a:buNone/>
            </a:pPr>
            <a:endParaRPr lang="fr-FR" sz="2400" dirty="0"/>
          </a:p>
        </p:txBody>
      </p:sp>
    </p:spTree>
    <p:extLst>
      <p:ext uri="{BB962C8B-B14F-4D97-AF65-F5344CB8AC3E}">
        <p14:creationId xmlns:p14="http://schemas.microsoft.com/office/powerpoint/2010/main" val="1177394610"/>
      </p:ext>
    </p:extLst>
  </p:cSld>
  <p:clrMapOvr>
    <a:masterClrMapping/>
  </p:clrMapOvr>
</p:sld>
</file>

<file path=ppt/theme/_rels/them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theme/theme1.xml><?xml version="1.0" encoding="utf-8"?>
<a:theme xmlns:a="http://schemas.openxmlformats.org/drawingml/2006/main" name="2_Thème Office">
  <a:themeElements>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hème Office">
      <a:majorFont>
        <a:latin typeface="Calibri"/>
        <a:ea typeface="Microsoft YaHei"/>
        <a:cs typeface=""/>
      </a:majorFont>
      <a:minorFont>
        <a:latin typeface="Constantia"/>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altLang="fr-FR" sz="1800" b="0" i="0" u="none" strike="noStrike" cap="none" normalizeH="0" baseline="0" smtClean="0">
            <a:ln>
              <a:noFill/>
            </a:ln>
            <a:solidFill>
              <a:schemeClr val="bg1"/>
            </a:solidFill>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altLang="fr-FR" sz="1800" b="0" i="0" u="none" strike="noStrike" cap="none" normalizeH="0" baseline="0" smtClean="0">
            <a:ln>
              <a:noFill/>
            </a:ln>
            <a:solidFill>
              <a:schemeClr val="bg1"/>
            </a:solidFill>
            <a:effectLst/>
            <a:latin typeface="Arial" charset="0"/>
            <a:ea typeface="Microsoft YaHei" charset="-122"/>
          </a:defRPr>
        </a:defPPr>
      </a:lstStyle>
    </a:lnDef>
  </a:objectDefaults>
  <a:extraClrSchemeLst>
    <a:extraClrScheme>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hèm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hèm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hèm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hèm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hèm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hèm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Thème Office">
  <a:themeElements>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hème Office">
      <a:majorFont>
        <a:latin typeface="Calibri"/>
        <a:ea typeface="Microsoft YaHei"/>
        <a:cs typeface=""/>
      </a:majorFont>
      <a:minorFont>
        <a:latin typeface="Constantia"/>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altLang="fr-FR" sz="1800" b="0" i="0" u="none" strike="noStrike" cap="none" normalizeH="0" baseline="0" smtClean="0">
            <a:ln>
              <a:noFill/>
            </a:ln>
            <a:solidFill>
              <a:schemeClr val="bg1"/>
            </a:solidFill>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altLang="fr-FR" sz="1800" b="0" i="0" u="none" strike="noStrike" cap="none" normalizeH="0" baseline="0" smtClean="0">
            <a:ln>
              <a:noFill/>
            </a:ln>
            <a:solidFill>
              <a:schemeClr val="bg1"/>
            </a:solidFill>
            <a:effectLst/>
            <a:latin typeface="Arial" charset="0"/>
            <a:ea typeface="Microsoft YaHei" charset="-122"/>
          </a:defRPr>
        </a:defPPr>
      </a:lstStyle>
    </a:lnDef>
  </a:objectDefaults>
  <a:extraClrSchemeLst>
    <a:extraClrScheme>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hèm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hèm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hèm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hèm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hèm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hèm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ivique">
  <a:themeElements>
    <a:clrScheme name="Civique">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que">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que">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18998</TotalTime>
  <Words>1417</Words>
  <Application>Microsoft Office PowerPoint</Application>
  <PresentationFormat>Personnalisé</PresentationFormat>
  <Paragraphs>163</Paragraphs>
  <Slides>35</Slides>
  <Notes>1</Notes>
  <HiddenSlides>0</HiddenSlides>
  <MMClips>0</MMClips>
  <ScaleCrop>false</ScaleCrop>
  <HeadingPairs>
    <vt:vector size="6" baseType="variant">
      <vt:variant>
        <vt:lpstr>Polices utilisées</vt:lpstr>
      </vt:variant>
      <vt:variant>
        <vt:i4>7</vt:i4>
      </vt:variant>
      <vt:variant>
        <vt:lpstr>Thème</vt:lpstr>
      </vt:variant>
      <vt:variant>
        <vt:i4>3</vt:i4>
      </vt:variant>
      <vt:variant>
        <vt:lpstr>Titres des diapositives</vt:lpstr>
      </vt:variant>
      <vt:variant>
        <vt:i4>35</vt:i4>
      </vt:variant>
    </vt:vector>
  </HeadingPairs>
  <TitlesOfParts>
    <vt:vector size="45" baseType="lpstr">
      <vt:lpstr>Arial</vt:lpstr>
      <vt:lpstr>Calibri</vt:lpstr>
      <vt:lpstr>Constantia</vt:lpstr>
      <vt:lpstr>Georgia</vt:lpstr>
      <vt:lpstr>Times New Roman</vt:lpstr>
      <vt:lpstr>Wingdings</vt:lpstr>
      <vt:lpstr>Wingdings 2</vt:lpstr>
      <vt:lpstr>2_Thème Office</vt:lpstr>
      <vt:lpstr>3_Thème Office</vt:lpstr>
      <vt:lpstr>Civique</vt:lpstr>
      <vt:lpstr>Présentation PowerPoint</vt:lpstr>
      <vt:lpstr>Introduction</vt:lpstr>
      <vt:lpstr>Introduction</vt:lpstr>
      <vt:lpstr>Plan de l’intervention</vt:lpstr>
      <vt:lpstr>1. La francophonie comme l’ouverture du possible identitaire</vt:lpstr>
      <vt:lpstr>POURQUOI ????</vt:lpstr>
      <vt:lpstr>1. La francophonie comme l’ouverture du possible identitaire</vt:lpstr>
      <vt:lpstr>Alors quel français enseigner ?</vt:lpstr>
      <vt:lpstr>1. La francophonie comme l’ouverture du possible identitaire</vt:lpstr>
      <vt:lpstr>1. La francophonie comme l’ouverture du possible identitaire</vt:lpstr>
      <vt:lpstr>1. La francophonie comme l’ouverture du possible identitaire</vt:lpstr>
      <vt:lpstr>2. Ouvrir l’oreille et l’œil des élèves à la variation</vt:lpstr>
      <vt:lpstr>2.1 S’amuser avec les mots</vt:lpstr>
      <vt:lpstr>2.1 Qu’est-ce que ça veut dire ?</vt:lpstr>
      <vt:lpstr>2.1 Qu’est-ce que c’est ?</vt:lpstr>
      <vt:lpstr>2.2 Découvrir des écarts et du commun</vt:lpstr>
      <vt:lpstr>2.2 Découvrir des écarts et du commun</vt:lpstr>
      <vt:lpstr>2.3 Découvrir d’autres rythmes, dès le cycle 1 : A la claire fontaine</vt:lpstr>
      <vt:lpstr>3 Littératures francophones</vt:lpstr>
      <vt:lpstr>3. Littératures francophones</vt:lpstr>
      <vt:lpstr>Fin de cycle 3 : Tanbou</vt:lpstr>
      <vt:lpstr>Tanbou</vt:lpstr>
      <vt:lpstr>Tanbou</vt:lpstr>
      <vt:lpstr>Gil Ben Aych, Le voyage de Mémé</vt:lpstr>
      <vt:lpstr>Gil Ben Aych, Le voyage de Mémé</vt:lpstr>
      <vt:lpstr>Le clochard</vt:lpstr>
      <vt:lpstr>Azouz Begag, La leçon de francisse</vt:lpstr>
      <vt:lpstr>Azouz Begag, La leçon de francisse</vt:lpstr>
      <vt:lpstr>Jeu sur la langue, complicité, rituel initiatique</vt:lpstr>
      <vt:lpstr>Pour le lycée : Dany Laferrière</vt:lpstr>
      <vt:lpstr>Le charme des après-midi sans fin</vt:lpstr>
      <vt:lpstr>Conclusion</vt:lpstr>
      <vt:lpstr>Bibliographie</vt:lpstr>
      <vt:lpstr>Bibliographie</vt:lpstr>
      <vt:lpstr>Bibliographie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olivier</dc:creator>
  <cp:lastModifiedBy>Magali Jeannin</cp:lastModifiedBy>
  <cp:revision>299</cp:revision>
  <cp:lastPrinted>1601-01-01T00:00:00Z</cp:lastPrinted>
  <dcterms:created xsi:type="dcterms:W3CDTF">2016-02-22T10:21:59Z</dcterms:created>
  <dcterms:modified xsi:type="dcterms:W3CDTF">2019-05-07T13:18:44Z</dcterms:modified>
</cp:coreProperties>
</file>