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5357f71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5357f71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3e6b1c9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3e6b1c9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5357f71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5357f71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5357f71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5357f71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f50ea8d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f50ea8df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87fed87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87fed87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5357f71d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5357f71d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gosrestaurant.net/" TargetMode="External"/><Relationship Id="rId3" Type="http://schemas.openxmlformats.org/officeDocument/2006/relationships/hyperlink" Target="https://pappadeaux.com/home/" TargetMode="External"/><Relationship Id="rId7" Type="http://schemas.openxmlformats.org/officeDocument/2006/relationships/hyperlink" Target="https://www.vicandanthonys.com/location/houst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ortons.com/location/mortons-the-steakhouse-houston-tx-downtown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pappasbros.com/home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pappasbbq.com/menu/" TargetMode="External"/><Relationship Id="rId9" Type="http://schemas.openxmlformats.org/officeDocument/2006/relationships/hyperlink" Target="https://ninfa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mfah.org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mh.org/" TargetMode="External"/><Relationship Id="rId5" Type="http://schemas.openxmlformats.org/officeDocument/2006/relationships/hyperlink" Target="https://www.menil.org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hmns.org/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1878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FF"/>
                </a:solidFill>
              </a:rPr>
              <a:t>HOUSTON</a:t>
            </a:r>
            <a:endParaRPr sz="6000">
              <a:solidFill>
                <a:srgbClr val="0000FF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840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MLF America Regroupement 2023</a:t>
            </a:r>
            <a:endParaRPr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Un </a:t>
            </a:r>
            <a:r>
              <a:rPr lang="en">
                <a:solidFill>
                  <a:srgbClr val="FFFFFF"/>
                </a:solidFill>
              </a:rPr>
              <a:t>petit</a:t>
            </a:r>
            <a:r>
              <a:rPr lang="en">
                <a:solidFill>
                  <a:srgbClr val="FF0000"/>
                </a:solidFill>
              </a:rPr>
              <a:t> guide </a:t>
            </a:r>
            <a:r>
              <a:rPr lang="en">
                <a:solidFill>
                  <a:srgbClr val="FFFFFF"/>
                </a:solidFill>
              </a:rPr>
              <a:t>pratique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782407" cy="111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168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Houston d’un coup d’oeil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0875" y="2897363"/>
            <a:ext cx="1278300" cy="49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Regroupement MLF America 2023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225" y="893500"/>
            <a:ext cx="5517414" cy="409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>
            <a:stCxn id="64" idx="3"/>
          </p:cNvCxnSpPr>
          <p:nvPr/>
        </p:nvCxnSpPr>
        <p:spPr>
          <a:xfrm>
            <a:off x="1309175" y="3143663"/>
            <a:ext cx="2850600" cy="100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5938" y="1524001"/>
            <a:ext cx="647674" cy="32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Restaurants incontournables à Houston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369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https://pappadeaux.com/home/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https://pappasbbq.com/menu/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https://pappasbros.com/home/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6"/>
              </a:rPr>
              <a:t>https://www.mortons.com/location/mortons-the-steakhouse-houston-tx-downtown/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https://www.vicandanthonys.com/location/houston/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8"/>
              </a:rPr>
              <a:t>https://www.hugosrestaurant.net/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9"/>
              </a:rPr>
              <a:t>https://ninfas.com/</a:t>
            </a:r>
            <a:endParaRPr sz="13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89162" y="3033050"/>
            <a:ext cx="3165675" cy="21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17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Où faire du shopping 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857250"/>
            <a:ext cx="8520600" cy="40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La Galleria : 5 min à pied, le mall le plus grand du Texas et le 7ème plus grand du pays, avec ses boutiques, notamment de luxe, et de quoi vous restaurer.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Memorial City Mall : 15 minutes en voiture, galerie marchande couverte ou en plein air,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 Houston Premium Outlet : 30 minutes en voiture, pour trouver des magasins à prix d’usine (ou presque).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5347">
            <a:off x="6312216" y="3082351"/>
            <a:ext cx="2172616" cy="162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548" y="3636148"/>
            <a:ext cx="2861175" cy="10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550" y="3413849"/>
            <a:ext cx="2056250" cy="13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Que faire à Houston 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 Space Center Houston: 45 minutes en voiture, pour tout savoir sur la NASA,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 quartier des musées: 20 minutes en voiture, pour trouver le musée d’Histoire Naturelle, le musée des beaux-arts, …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 Hermann Park Conservancy: 20 minutes en voiture, situé à côté du zoo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Brazos Bend State Park: 50 minutes en voiture, pour rencontrer les alligators,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George Ranch Historical Park: 45 minutes, pour découvrir la vie de 4 générations d’une même famille au Texas,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353" y="3535500"/>
            <a:ext cx="2060475" cy="13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124" y="3841700"/>
            <a:ext cx="1604100" cy="10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9876" y="3919525"/>
            <a:ext cx="2827826" cy="8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2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Musées :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956675"/>
            <a:ext cx="8520600" cy="4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 museum of fine arts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https://www.mfah.org/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 museum of natural science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https://www.hmns.org/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 Menil collection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https://www.menil.org/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Contemporary Arts museum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https://camh.org/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7421" y="2846246"/>
            <a:ext cx="1874575" cy="1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44150" y="2846250"/>
            <a:ext cx="1984400" cy="13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56425" y="2846250"/>
            <a:ext cx="1762975" cy="13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2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EN PLEIN AIR :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956675"/>
            <a:ext cx="8520600" cy="4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Houston Arboretum et Memorial Park : 5 minutes en voiture,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Promenade à pied ou en vélo le long des bayous : à l’Est dans le Buffalo Bayou Park (15 minutes en voiture) et à l’Ouest le Terry Hershey Park Hike and Bike trail (20 minutes en voiture),</a:t>
            </a:r>
            <a:endParaRPr sz="1200" u="sng">
              <a:solidFill>
                <a:srgbClr val="000000"/>
              </a:solidFill>
              <a:highlight>
                <a:srgbClr val="FAFA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Essayer un des nombreux golfs de Houston.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4866">
            <a:off x="696266" y="3077740"/>
            <a:ext cx="1971719" cy="131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3856">
            <a:off x="6678373" y="2461367"/>
            <a:ext cx="1830554" cy="137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9050" y="3100425"/>
            <a:ext cx="2117371" cy="140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Quelles équipes encourager?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7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Les Astros au Minute Maid Park : 20 minutes en voiture pour faire des “rally towels” avec notre équipe de baseball,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Les Rockets au Toyota Center : 20 minutes en voiture, pour entendre les semelles crisser sur le parquet du terrain de basketball de Houston,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Les Texans : 25 minutes en voiture, pour encourager l’équipe de football américain de Houston,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Les Dynamo au BBVA Compass Stadium : 20 minutes en voiture, pour voir l’équipe de football (soccer) réaliser petits et grands ponts.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" y="3808300"/>
            <a:ext cx="1196100" cy="11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4125" y="3902810"/>
            <a:ext cx="1611325" cy="100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212" y="3851387"/>
            <a:ext cx="1109925" cy="11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7138700" y="3876600"/>
            <a:ext cx="16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4027" y="3920094"/>
            <a:ext cx="2056499" cy="88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Roboto</vt:lpstr>
      <vt:lpstr>Arial</vt:lpstr>
      <vt:lpstr>Simple Light</vt:lpstr>
      <vt:lpstr>HOUSTON</vt:lpstr>
      <vt:lpstr>Houston d’un coup d’oeil</vt:lpstr>
      <vt:lpstr>Restaurants incontournables à Houston</vt:lpstr>
      <vt:lpstr>Où faire du shopping ?</vt:lpstr>
      <vt:lpstr>Que faire à Houston ?</vt:lpstr>
      <vt:lpstr>Musées :</vt:lpstr>
      <vt:lpstr>EN PLEIN AIR :</vt:lpstr>
      <vt:lpstr>Quelles équipes encourager?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</dc:title>
  <cp:lastModifiedBy>Venet, Laure</cp:lastModifiedBy>
  <cp:revision>1</cp:revision>
  <dcterms:modified xsi:type="dcterms:W3CDTF">2023-03-30T15:22:44Z</dcterms:modified>
</cp:coreProperties>
</file>