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jmGmvT7HTcF4U8QN+8u4LpLnf8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ppadeaux.com/home/" TargetMode="External"/><Relationship Id="rId4" Type="http://schemas.openxmlformats.org/officeDocument/2006/relationships/hyperlink" Target="https://pappasbbq.com/menu/" TargetMode="External"/><Relationship Id="rId11" Type="http://schemas.openxmlformats.org/officeDocument/2006/relationships/image" Target="../media/image7.png"/><Relationship Id="rId10" Type="http://schemas.openxmlformats.org/officeDocument/2006/relationships/image" Target="../media/image14.png"/><Relationship Id="rId9" Type="http://schemas.openxmlformats.org/officeDocument/2006/relationships/hyperlink" Target="https://ninfas.com/" TargetMode="External"/><Relationship Id="rId5" Type="http://schemas.openxmlformats.org/officeDocument/2006/relationships/hyperlink" Target="https://pappasbros.com/home/" TargetMode="External"/><Relationship Id="rId6" Type="http://schemas.openxmlformats.org/officeDocument/2006/relationships/hyperlink" Target="https://www.mortons.com/location/mortons-the-steakhouse-houston-tx-downtown/" TargetMode="External"/><Relationship Id="rId7" Type="http://schemas.openxmlformats.org/officeDocument/2006/relationships/hyperlink" Target="https://www.vicandanthonys.com/location/houston/" TargetMode="External"/><Relationship Id="rId8" Type="http://schemas.openxmlformats.org/officeDocument/2006/relationships/hyperlink" Target="https://www.hugosrestaurant.ne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mfah.org/" TargetMode="External"/><Relationship Id="rId4" Type="http://schemas.openxmlformats.org/officeDocument/2006/relationships/hyperlink" Target="https://www.hmns.org/" TargetMode="External"/><Relationship Id="rId10" Type="http://schemas.openxmlformats.org/officeDocument/2006/relationships/image" Target="../media/image3.png"/><Relationship Id="rId9" Type="http://schemas.openxmlformats.org/officeDocument/2006/relationships/image" Target="../media/image6.png"/><Relationship Id="rId5" Type="http://schemas.openxmlformats.org/officeDocument/2006/relationships/hyperlink" Target="https://www.menil.org/" TargetMode="External"/><Relationship Id="rId6" Type="http://schemas.openxmlformats.org/officeDocument/2006/relationships/hyperlink" Target="https://camh.org/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>
            <p:ph type="ctrTitle"/>
          </p:nvPr>
        </p:nvSpPr>
        <p:spPr>
          <a:xfrm>
            <a:off x="311708" y="18787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000">
                <a:solidFill>
                  <a:srgbClr val="0000FF"/>
                </a:solidFill>
              </a:rPr>
              <a:t>HOUSTON</a:t>
            </a:r>
            <a:endParaRPr sz="6000">
              <a:solidFill>
                <a:srgbClr val="0000FF"/>
              </a:solidFill>
            </a:endParaRPr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3840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0000"/>
                </a:solidFill>
              </a:rPr>
              <a:t>A </a:t>
            </a:r>
            <a:r>
              <a:rPr lang="en">
                <a:solidFill>
                  <a:schemeClr val="lt1"/>
                </a:solidFill>
              </a:rPr>
              <a:t>small</a:t>
            </a:r>
            <a:r>
              <a:rPr lang="en">
                <a:solidFill>
                  <a:srgbClr val="FF0000"/>
                </a:solidFill>
              </a:rPr>
              <a:t> practical </a:t>
            </a:r>
            <a:r>
              <a:rPr lang="en">
                <a:solidFill>
                  <a:schemeClr val="lt1"/>
                </a:solidFill>
              </a:rPr>
              <a:t>guide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650" y="150450"/>
            <a:ext cx="2548251" cy="10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 txBox="1"/>
          <p:nvPr>
            <p:ph type="title"/>
          </p:nvPr>
        </p:nvSpPr>
        <p:spPr>
          <a:xfrm>
            <a:off x="311700" y="168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Houston at a Glance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30875" y="2897363"/>
            <a:ext cx="12783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7843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</a:rPr>
              <a:t>Regroupement MLF America 2023</a:t>
            </a:r>
            <a:endParaRPr b="1" i="0" sz="1000" u="none" cap="none" strike="noStrike">
              <a:solidFill>
                <a:schemeClr val="dk2"/>
              </a:solidFill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225" y="893500"/>
            <a:ext cx="5517414" cy="409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"/>
          <p:cNvCxnSpPr>
            <a:stCxn id="64" idx="3"/>
          </p:cNvCxnSpPr>
          <p:nvPr/>
        </p:nvCxnSpPr>
        <p:spPr>
          <a:xfrm>
            <a:off x="1309175" y="3220613"/>
            <a:ext cx="2850600" cy="100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938" y="1524001"/>
            <a:ext cx="647674" cy="32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Popular Houston</a:t>
            </a:r>
            <a:r>
              <a:rPr lang="en">
                <a:solidFill>
                  <a:srgbClr val="0000FF"/>
                </a:solidFill>
              </a:rPr>
              <a:t> Restaurants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11700" y="1152475"/>
            <a:ext cx="87369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https://pappadeaux.com/home/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https://pappasbbq.com/menu/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https://pappasbros.com/home/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https://www.mortons.com/location/mortons-the-steakhouse-houston-tx-downtown/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https://www.vicandanthonys.com/location/houston/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https://www.hugosrestaurant.net/</a:t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https://ninfas.com/</a:t>
            </a:r>
            <a:endParaRPr sz="1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74" name="Google Shape;74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89151" y="3033050"/>
            <a:ext cx="2851387" cy="1900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311700" y="179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Where to shop?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311700" y="857250"/>
            <a:ext cx="8520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The Galleria:</a:t>
            </a:r>
            <a:r>
              <a:rPr lang="en">
                <a:solidFill>
                  <a:srgbClr val="000000"/>
                </a:solidFill>
              </a:rPr>
              <a:t> 5 min walk, the largest mall in Texas and the 7th largest in the country, with its stores, especially luxury stores, and restaurants.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Memorial City Mall:</a:t>
            </a:r>
            <a:r>
              <a:rPr lang="en">
                <a:solidFill>
                  <a:srgbClr val="000000"/>
                </a:solidFill>
              </a:rPr>
              <a:t> 15-minute drive, indoor/outdoor mall.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Houston Premium Outlet:</a:t>
            </a:r>
            <a:r>
              <a:rPr lang="en">
                <a:solidFill>
                  <a:srgbClr val="000000"/>
                </a:solidFill>
              </a:rPr>
              <a:t> 30 minute drive to find stores at factory prices (or almost).</a:t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5347">
            <a:off x="6312216" y="3082351"/>
            <a:ext cx="2172616" cy="162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4548" y="3636148"/>
            <a:ext cx="2861175" cy="10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550" y="3413849"/>
            <a:ext cx="2056250" cy="13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What to do in Houston?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11700" y="1218275"/>
            <a:ext cx="8520600" cy="2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n" sz="1600">
                <a:solidFill>
                  <a:srgbClr val="000000"/>
                </a:solidFill>
              </a:rPr>
              <a:t>Space Center Houston:</a:t>
            </a:r>
            <a:r>
              <a:rPr lang="en" sz="1600">
                <a:solidFill>
                  <a:srgbClr val="000000"/>
                </a:solidFill>
              </a:rPr>
              <a:t> 45 minutes by car, to learn all about NASA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n" sz="1600">
                <a:solidFill>
                  <a:srgbClr val="000000"/>
                </a:solidFill>
              </a:rPr>
              <a:t>The Museum District:</a:t>
            </a:r>
            <a:r>
              <a:rPr lang="en" sz="1600">
                <a:solidFill>
                  <a:srgbClr val="000000"/>
                </a:solidFill>
              </a:rPr>
              <a:t> 20 minutes by car to find the Natural History Museum, the Fine Arts Museum…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n" sz="1600">
                <a:solidFill>
                  <a:srgbClr val="000000"/>
                </a:solidFill>
              </a:rPr>
              <a:t>The Hermann Park Conservancy:</a:t>
            </a:r>
            <a:r>
              <a:rPr lang="en" sz="1600">
                <a:solidFill>
                  <a:srgbClr val="000000"/>
                </a:solidFill>
              </a:rPr>
              <a:t> 20 minutes by car, located next to the zoo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n" sz="1600">
                <a:solidFill>
                  <a:srgbClr val="000000"/>
                </a:solidFill>
              </a:rPr>
              <a:t>Brazos Bend State Park:</a:t>
            </a:r>
            <a:r>
              <a:rPr lang="en" sz="1600">
                <a:solidFill>
                  <a:srgbClr val="000000"/>
                </a:solidFill>
              </a:rPr>
              <a:t> 50 minutes drive to meet the alligators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b="1" lang="en" sz="1600">
                <a:solidFill>
                  <a:srgbClr val="000000"/>
                </a:solidFill>
              </a:rPr>
              <a:t>George Ranch Historical Park:</a:t>
            </a:r>
            <a:r>
              <a:rPr lang="en" sz="1600">
                <a:solidFill>
                  <a:srgbClr val="000000"/>
                </a:solidFill>
              </a:rPr>
              <a:t> 45 minutes, to discover the life of 4 generations of the same family in Texas</a:t>
            </a:r>
            <a:endParaRPr sz="1600"/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3353" y="3535500"/>
            <a:ext cx="2060475" cy="1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124" y="3841700"/>
            <a:ext cx="1604100" cy="106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9876" y="3919525"/>
            <a:ext cx="2827826" cy="84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type="title"/>
          </p:nvPr>
        </p:nvSpPr>
        <p:spPr>
          <a:xfrm>
            <a:off x="311700" y="26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Museums: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311700" y="956675"/>
            <a:ext cx="8520600" cy="4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Museum of Fine Arts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https://www.mfah.org/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Museum of Natural Science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https://www.hmns.org/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Menil Collection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https://www.menil.org/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Contemporary Arts Museum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https://camh.org/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7421" y="2846246"/>
            <a:ext cx="1874575" cy="1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44150" y="2846250"/>
            <a:ext cx="1984400" cy="13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56425" y="2846250"/>
            <a:ext cx="1762975" cy="13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311700" y="26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Outdoors: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11700" y="956675"/>
            <a:ext cx="8520600" cy="4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Houston Arboretum and Memorial Park:</a:t>
            </a:r>
            <a:r>
              <a:rPr lang="en">
                <a:solidFill>
                  <a:srgbClr val="000000"/>
                </a:solidFill>
              </a:rPr>
              <a:t> 5 minutes by car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Walk or bike along the bayous: </a:t>
            </a:r>
            <a:endParaRPr b="1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000000"/>
                </a:solidFill>
              </a:rPr>
              <a:t>ast to Buffalo Bayou Park (15 minutes by car)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West to Terry Hershey Park Hike and Bike trail (20 minutes by car)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Try one of Houston's many </a:t>
            </a:r>
            <a:r>
              <a:rPr b="1" lang="en">
                <a:solidFill>
                  <a:srgbClr val="000000"/>
                </a:solidFill>
              </a:rPr>
              <a:t>golf courses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4866">
            <a:off x="696266" y="3077740"/>
            <a:ext cx="1971719" cy="131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73856">
            <a:off x="6678373" y="2461367"/>
            <a:ext cx="1830554" cy="137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9050" y="3100425"/>
            <a:ext cx="2117371" cy="140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FF"/>
                </a:solidFill>
              </a:rPr>
              <a:t>Sports Teams:</a:t>
            </a:r>
            <a:endParaRPr/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311700" y="1152475"/>
            <a:ext cx="85206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Astros at Minute Maid Park:</a:t>
            </a:r>
            <a:r>
              <a:rPr lang="en">
                <a:solidFill>
                  <a:srgbClr val="000000"/>
                </a:solidFill>
              </a:rPr>
              <a:t> 20-minute drive to rally towels with our baseball team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The Rockets at Toyota Center:</a:t>
            </a:r>
            <a:r>
              <a:rPr lang="en">
                <a:solidFill>
                  <a:srgbClr val="000000"/>
                </a:solidFill>
              </a:rPr>
              <a:t> 20-minute drive to hear the crunch of basketball soles on the floor of the Houston basketball court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Houston </a:t>
            </a:r>
            <a:r>
              <a:rPr b="1" lang="en">
                <a:solidFill>
                  <a:srgbClr val="000000"/>
                </a:solidFill>
              </a:rPr>
              <a:t>Texans Football:</a:t>
            </a:r>
            <a:r>
              <a:rPr lang="en">
                <a:solidFill>
                  <a:srgbClr val="000000"/>
                </a:solidFill>
              </a:rPr>
              <a:t> 25 minute drive to cheer on team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en">
                <a:solidFill>
                  <a:srgbClr val="000000"/>
                </a:solidFill>
              </a:rPr>
              <a:t>Dynamo at BBVA Compass Stadium:</a:t>
            </a:r>
            <a:r>
              <a:rPr lang="en">
                <a:solidFill>
                  <a:srgbClr val="000000"/>
                </a:solidFill>
              </a:rPr>
              <a:t> a 20-minute drive to see the soccer team perform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75" y="3808300"/>
            <a:ext cx="1196100" cy="11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4125" y="3902810"/>
            <a:ext cx="1611325" cy="100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6212" y="3851387"/>
            <a:ext cx="1109925" cy="11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7138700" y="3876600"/>
            <a:ext cx="16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027" y="3920094"/>
            <a:ext cx="2056499" cy="8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15678" y="73647"/>
            <a:ext cx="143305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